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9"/>
  </p:notesMasterIdLst>
  <p:sldIdLst>
    <p:sldId id="262" r:id="rId2"/>
    <p:sldId id="357" r:id="rId3"/>
    <p:sldId id="355" r:id="rId4"/>
    <p:sldId id="358" r:id="rId5"/>
    <p:sldId id="359" r:id="rId6"/>
    <p:sldId id="361" r:id="rId7"/>
    <p:sldId id="360" r:id="rId8"/>
    <p:sldId id="363" r:id="rId9"/>
    <p:sldId id="362" r:id="rId10"/>
    <p:sldId id="364" r:id="rId11"/>
    <p:sldId id="365" r:id="rId12"/>
    <p:sldId id="366" r:id="rId13"/>
    <p:sldId id="367" r:id="rId14"/>
    <p:sldId id="376" r:id="rId15"/>
    <p:sldId id="368" r:id="rId16"/>
    <p:sldId id="377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8" r:id="rId25"/>
    <p:sldId id="379" r:id="rId26"/>
    <p:sldId id="380" r:id="rId27"/>
    <p:sldId id="381" r:id="rId28"/>
    <p:sldId id="385" r:id="rId29"/>
    <p:sldId id="382" r:id="rId30"/>
    <p:sldId id="383" r:id="rId31"/>
    <p:sldId id="384" r:id="rId32"/>
    <p:sldId id="387" r:id="rId33"/>
    <p:sldId id="391" r:id="rId34"/>
    <p:sldId id="386" r:id="rId35"/>
    <p:sldId id="388" r:id="rId36"/>
    <p:sldId id="389" r:id="rId37"/>
    <p:sldId id="390" r:id="rId38"/>
  </p:sldIdLst>
  <p:sldSz cx="12192000" cy="6858000"/>
  <p:notesSz cx="6858000" cy="9144000"/>
  <p:embeddedFontLst>
    <p:embeddedFont>
      <p:font typeface="Elephant" pitchFamily="18" charset="0"/>
      <p:regular r:id="rId40"/>
      <p: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Candara Light" pitchFamily="34" charset="0"/>
      <p:regular r:id="rId46"/>
      <p:italic r:id="rId47"/>
    </p:embeddedFont>
    <p:embeddedFont>
      <p:font typeface="Calibri Light" pitchFamily="34" charset="0"/>
      <p:regular r:id="rId48"/>
      <p:italic r:id="rId4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Tematsko p</a:t>
            </a:r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onavljanje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Drugi svjetski rat </a:t>
            </a:r>
            <a:r>
              <a:rPr lang="hr-HR" b="1" dirty="0" smtClean="0"/>
              <a:t>– </a:t>
            </a:r>
            <a:r>
              <a:rPr lang="hr-HR" b="1" dirty="0" smtClean="0">
                <a:effectLst/>
                <a:ea typeface="Calibri" panose="020F0502020204030204" pitchFamily="34" charset="0"/>
              </a:rPr>
              <a:t>Politika </a:t>
            </a:r>
            <a:r>
              <a:rPr lang="hr-HR" b="1" dirty="0">
                <a:effectLst/>
                <a:ea typeface="Calibri" panose="020F0502020204030204" pitchFamily="34" charset="0"/>
              </a:rPr>
              <a:t>popuštanja i početak rata, Širenje ratnih sukoba, Godine preokreta, Kvislinški režimi, Pokreti otpora, Kraj rata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015517" y="181140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89171669-E1F2-4EFA-8A26-4BD06B71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05" y="2992841"/>
            <a:ext cx="4972979" cy="343188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0B79B61F-7A18-4E45-B83F-65529A0E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3739" y="2880702"/>
            <a:ext cx="5095781" cy="365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4813835" y="2377871"/>
            <a:ext cx="2274480" cy="1200329"/>
          </a:xfrm>
          <a:custGeom>
            <a:avLst/>
            <a:gdLst>
              <a:gd name="connsiteX0" fmla="*/ 0 w 2274480"/>
              <a:gd name="connsiteY0" fmla="*/ 0 h 1200329"/>
              <a:gd name="connsiteX1" fmla="*/ 2274480 w 2274480"/>
              <a:gd name="connsiteY1" fmla="*/ 0 h 1200329"/>
              <a:gd name="connsiteX2" fmla="*/ 2274480 w 2274480"/>
              <a:gd name="connsiteY2" fmla="*/ 1200329 h 1200329"/>
              <a:gd name="connsiteX3" fmla="*/ 0 w 2274480"/>
              <a:gd name="connsiteY3" fmla="*/ 1200329 h 1200329"/>
              <a:gd name="connsiteX4" fmla="*/ 0 w 227448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480" h="1200329" fill="none" extrusionOk="0">
                <a:moveTo>
                  <a:pt x="0" y="0"/>
                </a:moveTo>
                <a:cubicBezTo>
                  <a:pt x="948058" y="-33931"/>
                  <a:pt x="1744189" y="68331"/>
                  <a:pt x="2274480" y="0"/>
                </a:cubicBezTo>
                <a:cubicBezTo>
                  <a:pt x="2274868" y="160593"/>
                  <a:pt x="2375583" y="873550"/>
                  <a:pt x="2274480" y="1200329"/>
                </a:cubicBezTo>
                <a:cubicBezTo>
                  <a:pt x="1333543" y="1079508"/>
                  <a:pt x="729595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274480" h="1200329" stroke="0" extrusionOk="0">
                <a:moveTo>
                  <a:pt x="0" y="0"/>
                </a:moveTo>
                <a:cubicBezTo>
                  <a:pt x="1029241" y="118952"/>
                  <a:pt x="1563136" y="94195"/>
                  <a:pt x="2274480" y="0"/>
                </a:cubicBezTo>
                <a:cubicBezTo>
                  <a:pt x="2325206" y="209113"/>
                  <a:pt x="2265404" y="991652"/>
                  <a:pt x="2274480" y="1200329"/>
                </a:cubicBezTo>
                <a:cubicBezTo>
                  <a:pt x="1562965" y="1116855"/>
                  <a:pt x="1080495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22. lipnja – kapitulacija Francuske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322042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1940.</a:t>
            </a:r>
          </a:p>
        </p:txBody>
      </p:sp>
    </p:spTree>
    <p:extLst>
      <p:ext uri="{BB962C8B-B14F-4D97-AF65-F5344CB8AC3E}">
        <p14:creationId xmlns:p14="http://schemas.microsoft.com/office/powerpoint/2010/main" xmlns="" val="84452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015517" y="181140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4813835" y="2377871"/>
            <a:ext cx="2274480" cy="830997"/>
          </a:xfrm>
          <a:custGeom>
            <a:avLst/>
            <a:gdLst>
              <a:gd name="connsiteX0" fmla="*/ 0 w 2274480"/>
              <a:gd name="connsiteY0" fmla="*/ 0 h 830997"/>
              <a:gd name="connsiteX1" fmla="*/ 2274480 w 2274480"/>
              <a:gd name="connsiteY1" fmla="*/ 0 h 830997"/>
              <a:gd name="connsiteX2" fmla="*/ 2274480 w 2274480"/>
              <a:gd name="connsiteY2" fmla="*/ 830997 h 830997"/>
              <a:gd name="connsiteX3" fmla="*/ 0 w 2274480"/>
              <a:gd name="connsiteY3" fmla="*/ 830997 h 830997"/>
              <a:gd name="connsiteX4" fmla="*/ 0 w 227448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480" h="830997" fill="none" extrusionOk="0">
                <a:moveTo>
                  <a:pt x="0" y="0"/>
                </a:moveTo>
                <a:cubicBezTo>
                  <a:pt x="948058" y="-33931"/>
                  <a:pt x="1744189" y="68331"/>
                  <a:pt x="2274480" y="0"/>
                </a:cubicBezTo>
                <a:cubicBezTo>
                  <a:pt x="2274868" y="159294"/>
                  <a:pt x="2226004" y="688084"/>
                  <a:pt x="2274480" y="830997"/>
                </a:cubicBezTo>
                <a:cubicBezTo>
                  <a:pt x="1333543" y="710176"/>
                  <a:pt x="729595" y="72048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2274480" h="830997" stroke="0" extrusionOk="0">
                <a:moveTo>
                  <a:pt x="0" y="0"/>
                </a:moveTo>
                <a:cubicBezTo>
                  <a:pt x="1029241" y="118952"/>
                  <a:pt x="1563136" y="94195"/>
                  <a:pt x="2274480" y="0"/>
                </a:cubicBezTo>
                <a:cubicBezTo>
                  <a:pt x="2325206" y="355651"/>
                  <a:pt x="2315264" y="583149"/>
                  <a:pt x="2274480" y="830997"/>
                </a:cubicBezTo>
                <a:cubicBezTo>
                  <a:pt x="1562965" y="747523"/>
                  <a:pt x="1080495" y="724870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Operacija </a:t>
            </a:r>
            <a:r>
              <a:rPr lang="hr-HR" sz="2400" i="1" dirty="0"/>
              <a:t>Morski lav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322042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B37B2024-98C0-4841-B343-A9291C92F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044" y="3278170"/>
            <a:ext cx="5187390" cy="3316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24CEC0FD-1985-48D5-BC74-168E5FF1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8437" y="3316270"/>
            <a:ext cx="4855068" cy="324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93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549219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5411979" y="2377871"/>
            <a:ext cx="2274480" cy="1938992"/>
          </a:xfrm>
          <a:custGeom>
            <a:avLst/>
            <a:gdLst>
              <a:gd name="connsiteX0" fmla="*/ 0 w 2274480"/>
              <a:gd name="connsiteY0" fmla="*/ 0 h 1938992"/>
              <a:gd name="connsiteX1" fmla="*/ 2274480 w 2274480"/>
              <a:gd name="connsiteY1" fmla="*/ 0 h 1938992"/>
              <a:gd name="connsiteX2" fmla="*/ 2274480 w 2274480"/>
              <a:gd name="connsiteY2" fmla="*/ 1938992 h 1938992"/>
              <a:gd name="connsiteX3" fmla="*/ 0 w 2274480"/>
              <a:gd name="connsiteY3" fmla="*/ 1938992 h 1938992"/>
              <a:gd name="connsiteX4" fmla="*/ 0 w 227448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480" h="1938992" fill="none" extrusionOk="0">
                <a:moveTo>
                  <a:pt x="0" y="0"/>
                </a:moveTo>
                <a:cubicBezTo>
                  <a:pt x="948058" y="-33931"/>
                  <a:pt x="1744189" y="68331"/>
                  <a:pt x="2274480" y="0"/>
                </a:cubicBezTo>
                <a:cubicBezTo>
                  <a:pt x="2383844" y="605629"/>
                  <a:pt x="2116432" y="1465612"/>
                  <a:pt x="2274480" y="1938992"/>
                </a:cubicBezTo>
                <a:cubicBezTo>
                  <a:pt x="1333543" y="1818171"/>
                  <a:pt x="729595" y="1828480"/>
                  <a:pt x="0" y="1938992"/>
                </a:cubicBezTo>
                <a:cubicBezTo>
                  <a:pt x="60408" y="1342944"/>
                  <a:pt x="73863" y="434669"/>
                  <a:pt x="0" y="0"/>
                </a:cubicBezTo>
                <a:close/>
              </a:path>
              <a:path w="2274480" h="1938992" stroke="0" extrusionOk="0">
                <a:moveTo>
                  <a:pt x="0" y="0"/>
                </a:moveTo>
                <a:cubicBezTo>
                  <a:pt x="1029241" y="118952"/>
                  <a:pt x="1563136" y="94195"/>
                  <a:pt x="2274480" y="0"/>
                </a:cubicBezTo>
                <a:cubicBezTo>
                  <a:pt x="2227631" y="469336"/>
                  <a:pt x="2171590" y="1585747"/>
                  <a:pt x="2274480" y="1938992"/>
                </a:cubicBezTo>
                <a:cubicBezTo>
                  <a:pt x="1562965" y="1855518"/>
                  <a:pt x="1080495" y="1832865"/>
                  <a:pt x="0" y="1938992"/>
                </a:cubicBezTo>
                <a:cubicBezTo>
                  <a:pt x="92963" y="1249606"/>
                  <a:pt x="-19372" y="65961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25. ožujka – Jugoslavija pristupila Trojnom paktu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831569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1941.</a:t>
            </a:r>
          </a:p>
        </p:txBody>
      </p:sp>
    </p:spTree>
    <p:extLst>
      <p:ext uri="{BB962C8B-B14F-4D97-AF65-F5344CB8AC3E}">
        <p14:creationId xmlns:p14="http://schemas.microsoft.com/office/powerpoint/2010/main" xmlns="" val="23792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549219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1121874C-1874-400D-AF19-9C1D47F1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93" y="2563015"/>
            <a:ext cx="5739076" cy="406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5310024" y="2325088"/>
            <a:ext cx="2553665" cy="1569660"/>
          </a:xfrm>
          <a:custGeom>
            <a:avLst/>
            <a:gdLst>
              <a:gd name="connsiteX0" fmla="*/ 0 w 2553665"/>
              <a:gd name="connsiteY0" fmla="*/ 0 h 1569660"/>
              <a:gd name="connsiteX1" fmla="*/ 2553665 w 2553665"/>
              <a:gd name="connsiteY1" fmla="*/ 0 h 1569660"/>
              <a:gd name="connsiteX2" fmla="*/ 2553665 w 2553665"/>
              <a:gd name="connsiteY2" fmla="*/ 1569660 h 1569660"/>
              <a:gd name="connsiteX3" fmla="*/ 0 w 2553665"/>
              <a:gd name="connsiteY3" fmla="*/ 1569660 h 1569660"/>
              <a:gd name="connsiteX4" fmla="*/ 0 w 255366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665" h="1569660" fill="none" extrusionOk="0">
                <a:moveTo>
                  <a:pt x="0" y="0"/>
                </a:moveTo>
                <a:cubicBezTo>
                  <a:pt x="1276367" y="-33931"/>
                  <a:pt x="1547477" y="68331"/>
                  <a:pt x="2553665" y="0"/>
                </a:cubicBezTo>
                <a:cubicBezTo>
                  <a:pt x="2502173" y="346841"/>
                  <a:pt x="2503615" y="1354655"/>
                  <a:pt x="2553665" y="1569660"/>
                </a:cubicBezTo>
                <a:cubicBezTo>
                  <a:pt x="1369558" y="1448839"/>
                  <a:pt x="932564" y="1459148"/>
                  <a:pt x="0" y="1569660"/>
                </a:cubicBezTo>
                <a:cubicBezTo>
                  <a:pt x="-120446" y="825948"/>
                  <a:pt x="76168" y="656563"/>
                  <a:pt x="0" y="0"/>
                </a:cubicBezTo>
                <a:close/>
              </a:path>
              <a:path w="2553665" h="1569660" stroke="0" extrusionOk="0">
                <a:moveTo>
                  <a:pt x="0" y="0"/>
                </a:moveTo>
                <a:cubicBezTo>
                  <a:pt x="347690" y="118952"/>
                  <a:pt x="1845733" y="94195"/>
                  <a:pt x="2553665" y="0"/>
                </a:cubicBezTo>
                <a:cubicBezTo>
                  <a:pt x="2570594" y="284435"/>
                  <a:pt x="2527942" y="883576"/>
                  <a:pt x="2553665" y="1569660"/>
                </a:cubicBezTo>
                <a:cubicBezTo>
                  <a:pt x="1637690" y="1486186"/>
                  <a:pt x="998948" y="1463533"/>
                  <a:pt x="0" y="1569660"/>
                </a:cubicBezTo>
                <a:cubicBezTo>
                  <a:pt x="63139" y="1397383"/>
                  <a:pt x="-54366" y="32790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6. travnja – Njemačka napala Jugoslaviju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831569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1941.</a:t>
            </a:r>
          </a:p>
        </p:txBody>
      </p:sp>
    </p:spTree>
    <p:extLst>
      <p:ext uri="{BB962C8B-B14F-4D97-AF65-F5344CB8AC3E}">
        <p14:creationId xmlns:p14="http://schemas.microsoft.com/office/powerpoint/2010/main" xmlns="" val="6529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549219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D4B57E7-C862-4F67-9D03-551EE064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044" y="2627377"/>
            <a:ext cx="5578330" cy="373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5310024" y="2325088"/>
            <a:ext cx="2553665" cy="830997"/>
          </a:xfrm>
          <a:custGeom>
            <a:avLst/>
            <a:gdLst>
              <a:gd name="connsiteX0" fmla="*/ 0 w 2553665"/>
              <a:gd name="connsiteY0" fmla="*/ 0 h 830997"/>
              <a:gd name="connsiteX1" fmla="*/ 2553665 w 2553665"/>
              <a:gd name="connsiteY1" fmla="*/ 0 h 830997"/>
              <a:gd name="connsiteX2" fmla="*/ 2553665 w 2553665"/>
              <a:gd name="connsiteY2" fmla="*/ 830997 h 830997"/>
              <a:gd name="connsiteX3" fmla="*/ 0 w 2553665"/>
              <a:gd name="connsiteY3" fmla="*/ 830997 h 830997"/>
              <a:gd name="connsiteX4" fmla="*/ 0 w 2553665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665" h="830997" fill="none" extrusionOk="0">
                <a:moveTo>
                  <a:pt x="0" y="0"/>
                </a:moveTo>
                <a:cubicBezTo>
                  <a:pt x="1276367" y="-33931"/>
                  <a:pt x="1547477" y="68331"/>
                  <a:pt x="2553665" y="0"/>
                </a:cubicBezTo>
                <a:cubicBezTo>
                  <a:pt x="2554053" y="159294"/>
                  <a:pt x="2505189" y="688084"/>
                  <a:pt x="2553665" y="830997"/>
                </a:cubicBezTo>
                <a:cubicBezTo>
                  <a:pt x="1369558" y="710176"/>
                  <a:pt x="932564" y="72048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2553665" h="830997" stroke="0" extrusionOk="0">
                <a:moveTo>
                  <a:pt x="0" y="0"/>
                </a:moveTo>
                <a:cubicBezTo>
                  <a:pt x="347690" y="118952"/>
                  <a:pt x="1845733" y="94195"/>
                  <a:pt x="2553665" y="0"/>
                </a:cubicBezTo>
                <a:cubicBezTo>
                  <a:pt x="2604391" y="355651"/>
                  <a:pt x="2594449" y="583149"/>
                  <a:pt x="2553665" y="830997"/>
                </a:cubicBezTo>
                <a:cubicBezTo>
                  <a:pt x="1637690" y="747523"/>
                  <a:pt x="998948" y="724870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10. travnja – proglašena NDH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831569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BDE83E15-5BD7-4743-B171-B4DCC77E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5525" y="2476908"/>
            <a:ext cx="3038155" cy="425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05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549219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C19E5FC7-0C4F-4D08-A3DB-D2272913B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2" y="2627377"/>
            <a:ext cx="5300225" cy="4178332"/>
          </a:xfrm>
          <a:prstGeom prst="rect">
            <a:avLst/>
          </a:prstGeom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5310024" y="2325088"/>
            <a:ext cx="2553665" cy="1200329"/>
          </a:xfrm>
          <a:custGeom>
            <a:avLst/>
            <a:gdLst>
              <a:gd name="connsiteX0" fmla="*/ 0 w 2553665"/>
              <a:gd name="connsiteY0" fmla="*/ 0 h 1200329"/>
              <a:gd name="connsiteX1" fmla="*/ 2553665 w 2553665"/>
              <a:gd name="connsiteY1" fmla="*/ 0 h 1200329"/>
              <a:gd name="connsiteX2" fmla="*/ 2553665 w 2553665"/>
              <a:gd name="connsiteY2" fmla="*/ 1200329 h 1200329"/>
              <a:gd name="connsiteX3" fmla="*/ 0 w 2553665"/>
              <a:gd name="connsiteY3" fmla="*/ 1200329 h 1200329"/>
              <a:gd name="connsiteX4" fmla="*/ 0 w 255366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3665" h="1200329" fill="none" extrusionOk="0">
                <a:moveTo>
                  <a:pt x="0" y="0"/>
                </a:moveTo>
                <a:cubicBezTo>
                  <a:pt x="1276367" y="-33931"/>
                  <a:pt x="1547477" y="68331"/>
                  <a:pt x="2553665" y="0"/>
                </a:cubicBezTo>
                <a:cubicBezTo>
                  <a:pt x="2554053" y="160593"/>
                  <a:pt x="2654768" y="873550"/>
                  <a:pt x="2553665" y="1200329"/>
                </a:cubicBezTo>
                <a:cubicBezTo>
                  <a:pt x="1369558" y="1079508"/>
                  <a:pt x="932564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553665" h="1200329" stroke="0" extrusionOk="0">
                <a:moveTo>
                  <a:pt x="0" y="0"/>
                </a:moveTo>
                <a:cubicBezTo>
                  <a:pt x="347690" y="118952"/>
                  <a:pt x="1845733" y="94195"/>
                  <a:pt x="2553665" y="0"/>
                </a:cubicBezTo>
                <a:cubicBezTo>
                  <a:pt x="2604391" y="209113"/>
                  <a:pt x="2544589" y="991652"/>
                  <a:pt x="2553665" y="1200329"/>
                </a:cubicBezTo>
                <a:cubicBezTo>
                  <a:pt x="1637690" y="1116855"/>
                  <a:pt x="998948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22. lipnja – Operacija </a:t>
            </a:r>
            <a:r>
              <a:rPr lang="hr-HR" sz="2400" i="1" dirty="0" err="1"/>
              <a:t>Barbarossa</a:t>
            </a:r>
            <a:endParaRPr lang="hr-HR" sz="2400" i="1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831569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B0C430A7-B6BA-433F-A5DF-D17B8DD4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8233" y="2627801"/>
            <a:ext cx="3956710" cy="3956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898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549219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5159195" y="2317122"/>
            <a:ext cx="2996374" cy="1938992"/>
          </a:xfrm>
          <a:custGeom>
            <a:avLst/>
            <a:gdLst>
              <a:gd name="connsiteX0" fmla="*/ 0 w 2996374"/>
              <a:gd name="connsiteY0" fmla="*/ 0 h 1938992"/>
              <a:gd name="connsiteX1" fmla="*/ 2996374 w 2996374"/>
              <a:gd name="connsiteY1" fmla="*/ 0 h 1938992"/>
              <a:gd name="connsiteX2" fmla="*/ 2996374 w 2996374"/>
              <a:gd name="connsiteY2" fmla="*/ 1938992 h 1938992"/>
              <a:gd name="connsiteX3" fmla="*/ 0 w 2996374"/>
              <a:gd name="connsiteY3" fmla="*/ 1938992 h 1938992"/>
              <a:gd name="connsiteX4" fmla="*/ 0 w 299637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6374" h="1938992" fill="none" extrusionOk="0">
                <a:moveTo>
                  <a:pt x="0" y="0"/>
                </a:moveTo>
                <a:cubicBezTo>
                  <a:pt x="1051445" y="-33931"/>
                  <a:pt x="2461275" y="68331"/>
                  <a:pt x="2996374" y="0"/>
                </a:cubicBezTo>
                <a:cubicBezTo>
                  <a:pt x="3105738" y="605629"/>
                  <a:pt x="2838326" y="1465612"/>
                  <a:pt x="2996374" y="1938992"/>
                </a:cubicBezTo>
                <a:cubicBezTo>
                  <a:pt x="1639788" y="1818171"/>
                  <a:pt x="1065043" y="1828480"/>
                  <a:pt x="0" y="1938992"/>
                </a:cubicBezTo>
                <a:cubicBezTo>
                  <a:pt x="60408" y="1342944"/>
                  <a:pt x="73863" y="434669"/>
                  <a:pt x="0" y="0"/>
                </a:cubicBezTo>
                <a:close/>
              </a:path>
              <a:path w="2996374" h="1938992" stroke="0" extrusionOk="0">
                <a:moveTo>
                  <a:pt x="0" y="0"/>
                </a:moveTo>
                <a:cubicBezTo>
                  <a:pt x="561452" y="118952"/>
                  <a:pt x="1984769" y="94195"/>
                  <a:pt x="2996374" y="0"/>
                </a:cubicBezTo>
                <a:cubicBezTo>
                  <a:pt x="2949525" y="469336"/>
                  <a:pt x="2893484" y="1585747"/>
                  <a:pt x="2996374" y="1938992"/>
                </a:cubicBezTo>
                <a:cubicBezTo>
                  <a:pt x="2643099" y="1855518"/>
                  <a:pt x="600883" y="1832865"/>
                  <a:pt x="0" y="1938992"/>
                </a:cubicBezTo>
                <a:cubicBezTo>
                  <a:pt x="92963" y="1249606"/>
                  <a:pt x="-19372" y="65961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22. lipnja – osnovana prva partizanska postrojba – Sisački partizanski odred 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831569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836B905F-72C6-4171-9D82-E09574FC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2616" y="2519420"/>
            <a:ext cx="2996374" cy="4314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667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549219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5427580" y="2325088"/>
            <a:ext cx="2221992" cy="1200329"/>
          </a:xfrm>
          <a:custGeom>
            <a:avLst/>
            <a:gdLst>
              <a:gd name="connsiteX0" fmla="*/ 0 w 2221992"/>
              <a:gd name="connsiteY0" fmla="*/ 0 h 1200329"/>
              <a:gd name="connsiteX1" fmla="*/ 2221992 w 2221992"/>
              <a:gd name="connsiteY1" fmla="*/ 0 h 1200329"/>
              <a:gd name="connsiteX2" fmla="*/ 2221992 w 2221992"/>
              <a:gd name="connsiteY2" fmla="*/ 1200329 h 1200329"/>
              <a:gd name="connsiteX3" fmla="*/ 0 w 2221992"/>
              <a:gd name="connsiteY3" fmla="*/ 1200329 h 1200329"/>
              <a:gd name="connsiteX4" fmla="*/ 0 w 222199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992" h="1200329" fill="none" extrusionOk="0">
                <a:moveTo>
                  <a:pt x="0" y="0"/>
                </a:moveTo>
                <a:cubicBezTo>
                  <a:pt x="354860" y="-33931"/>
                  <a:pt x="1416968" y="68331"/>
                  <a:pt x="2221992" y="0"/>
                </a:cubicBezTo>
                <a:cubicBezTo>
                  <a:pt x="2222380" y="160593"/>
                  <a:pt x="2323095" y="873550"/>
                  <a:pt x="2221992" y="1200329"/>
                </a:cubicBezTo>
                <a:cubicBezTo>
                  <a:pt x="1496337" y="1079508"/>
                  <a:pt x="661469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221992" h="1200329" stroke="0" extrusionOk="0">
                <a:moveTo>
                  <a:pt x="0" y="0"/>
                </a:moveTo>
                <a:cubicBezTo>
                  <a:pt x="876960" y="118952"/>
                  <a:pt x="1620858" y="94195"/>
                  <a:pt x="2221992" y="0"/>
                </a:cubicBezTo>
                <a:cubicBezTo>
                  <a:pt x="2272718" y="209113"/>
                  <a:pt x="2212916" y="991652"/>
                  <a:pt x="2221992" y="1200329"/>
                </a:cubicBezTo>
                <a:cubicBezTo>
                  <a:pt x="1361769" y="1116855"/>
                  <a:pt x="1061271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7. prosinca – Japan napao Pearl </a:t>
            </a:r>
            <a:r>
              <a:rPr lang="hr-HR" sz="2400" dirty="0" err="1"/>
              <a:t>Harbor</a:t>
            </a:r>
            <a:endParaRPr lang="hr-HR" sz="2400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831569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1941.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4676408A-DD6D-4082-BEAB-39277EE3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96" y="2556290"/>
            <a:ext cx="5198688" cy="416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80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7322954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029050" y="2296117"/>
            <a:ext cx="2441837" cy="830997"/>
          </a:xfrm>
          <a:custGeom>
            <a:avLst/>
            <a:gdLst>
              <a:gd name="connsiteX0" fmla="*/ 0 w 2441837"/>
              <a:gd name="connsiteY0" fmla="*/ 0 h 830997"/>
              <a:gd name="connsiteX1" fmla="*/ 2441837 w 2441837"/>
              <a:gd name="connsiteY1" fmla="*/ 0 h 830997"/>
              <a:gd name="connsiteX2" fmla="*/ 2441837 w 2441837"/>
              <a:gd name="connsiteY2" fmla="*/ 830997 h 830997"/>
              <a:gd name="connsiteX3" fmla="*/ 0 w 2441837"/>
              <a:gd name="connsiteY3" fmla="*/ 830997 h 830997"/>
              <a:gd name="connsiteX4" fmla="*/ 0 w 2441837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830997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59294"/>
                  <a:pt x="2393361" y="688084"/>
                  <a:pt x="2441837" y="830997"/>
                </a:cubicBezTo>
                <a:cubicBezTo>
                  <a:pt x="1805420" y="710176"/>
                  <a:pt x="314600" y="72048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2441837" h="830997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355651"/>
                  <a:pt x="2482621" y="583149"/>
                  <a:pt x="2441837" y="830997"/>
                </a:cubicBezTo>
                <a:cubicBezTo>
                  <a:pt x="1434136" y="747523"/>
                  <a:pt x="976829" y="724870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lipanj – </a:t>
            </a:r>
            <a:r>
              <a:rPr lang="hr-HR" sz="2400" dirty="0" smtClean="0"/>
              <a:t>Bitka </a:t>
            </a:r>
            <a:r>
              <a:rPr lang="hr-HR" sz="2400" dirty="0"/>
              <a:t>kod </a:t>
            </a:r>
            <a:r>
              <a:rPr lang="hr-HR" sz="2400" dirty="0" err="1"/>
              <a:t>Midwaya</a:t>
            </a:r>
            <a:endParaRPr lang="hr-HR" sz="2400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6615947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1942.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E09F2DAB-40B5-4D48-A957-C9713F47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044" y="2971609"/>
            <a:ext cx="5656083" cy="3608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38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7322954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EA95A496-1DF3-435C-9DC4-E7F993A5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8942" y="3175012"/>
            <a:ext cx="4486001" cy="3506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029050" y="2296117"/>
            <a:ext cx="2441837" cy="1200329"/>
          </a:xfrm>
          <a:custGeom>
            <a:avLst/>
            <a:gdLst>
              <a:gd name="connsiteX0" fmla="*/ 0 w 2441837"/>
              <a:gd name="connsiteY0" fmla="*/ 0 h 1200329"/>
              <a:gd name="connsiteX1" fmla="*/ 2441837 w 2441837"/>
              <a:gd name="connsiteY1" fmla="*/ 0 h 1200329"/>
              <a:gd name="connsiteX2" fmla="*/ 2441837 w 2441837"/>
              <a:gd name="connsiteY2" fmla="*/ 1200329 h 1200329"/>
              <a:gd name="connsiteX3" fmla="*/ 0 w 2441837"/>
              <a:gd name="connsiteY3" fmla="*/ 1200329 h 1200329"/>
              <a:gd name="connsiteX4" fmla="*/ 0 w 24418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200329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60593"/>
                  <a:pt x="2542940" y="873550"/>
                  <a:pt x="2441837" y="1200329"/>
                </a:cubicBezTo>
                <a:cubicBezTo>
                  <a:pt x="1805420" y="1079508"/>
                  <a:pt x="314600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441837" h="1200329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209113"/>
                  <a:pt x="2432761" y="991652"/>
                  <a:pt x="2441837" y="1200329"/>
                </a:cubicBezTo>
                <a:cubicBezTo>
                  <a:pt x="1434136" y="1116855"/>
                  <a:pt x="976829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lipanj – </a:t>
            </a:r>
            <a:r>
              <a:rPr lang="hr-HR" sz="2400" dirty="0" smtClean="0"/>
              <a:t>Bitka </a:t>
            </a:r>
            <a:r>
              <a:rPr lang="hr-HR" sz="2400" dirty="0"/>
              <a:t>kod El </a:t>
            </a:r>
            <a:r>
              <a:rPr lang="hr-HR" sz="2400" dirty="0" err="1"/>
              <a:t>Alameina</a:t>
            </a:r>
            <a:endParaRPr lang="hr-HR" sz="2400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6615947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1942.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6D76127-F712-48C9-BDAE-E91A1FE5A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718" y="2544080"/>
            <a:ext cx="5169971" cy="413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469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57692" y="2683081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42834" y="259165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7692" y="2153501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123158" y="3213826"/>
            <a:ext cx="1443217" cy="1200329"/>
          </a:xfrm>
          <a:custGeom>
            <a:avLst/>
            <a:gdLst>
              <a:gd name="connsiteX0" fmla="*/ 0 w 1443217"/>
              <a:gd name="connsiteY0" fmla="*/ 0 h 1200329"/>
              <a:gd name="connsiteX1" fmla="*/ 1443217 w 1443217"/>
              <a:gd name="connsiteY1" fmla="*/ 0 h 1200329"/>
              <a:gd name="connsiteX2" fmla="*/ 1443217 w 1443217"/>
              <a:gd name="connsiteY2" fmla="*/ 1200329 h 1200329"/>
              <a:gd name="connsiteX3" fmla="*/ 0 w 1443217"/>
              <a:gd name="connsiteY3" fmla="*/ 1200329 h 1200329"/>
              <a:gd name="connsiteX4" fmla="*/ 0 w 144321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217" h="1200329" fill="none" extrusionOk="0">
                <a:moveTo>
                  <a:pt x="0" y="0"/>
                </a:moveTo>
                <a:cubicBezTo>
                  <a:pt x="317180" y="-95511"/>
                  <a:pt x="962500" y="64550"/>
                  <a:pt x="1443217" y="0"/>
                </a:cubicBezTo>
                <a:cubicBezTo>
                  <a:pt x="1443605" y="160593"/>
                  <a:pt x="1544320" y="873550"/>
                  <a:pt x="1443217" y="1200329"/>
                </a:cubicBezTo>
                <a:cubicBezTo>
                  <a:pt x="1007094" y="1132567"/>
                  <a:pt x="588532" y="1171465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443217" h="1200329" stroke="0" extrusionOk="0">
                <a:moveTo>
                  <a:pt x="0" y="0"/>
                </a:moveTo>
                <a:cubicBezTo>
                  <a:pt x="513900" y="39322"/>
                  <a:pt x="1176417" y="57504"/>
                  <a:pt x="1443217" y="0"/>
                </a:cubicBezTo>
                <a:cubicBezTo>
                  <a:pt x="1493943" y="209113"/>
                  <a:pt x="1434141" y="991652"/>
                  <a:pt x="1443217" y="1200329"/>
                </a:cubicBezTo>
                <a:cubicBezTo>
                  <a:pt x="1225589" y="1300083"/>
                  <a:pt x="528783" y="1194854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Njemačka okupirala Porajnje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97858" y="253035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183975" y="250776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476967" y="2129992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915437" y="2066787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pic>
        <p:nvPicPr>
          <p:cNvPr id="32" name="Slika 31">
            <a:extLst>
              <a:ext uri="{FF2B5EF4-FFF2-40B4-BE49-F238E27FC236}">
                <a16:creationId xmlns:a16="http://schemas.microsoft.com/office/drawing/2014/main" xmlns="" id="{D07F8DEC-DEDE-4DEE-8B39-B77D459CD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75934" y="3842540"/>
            <a:ext cx="1998482" cy="2827206"/>
          </a:xfrm>
          <a:prstGeom prst="rect">
            <a:avLst/>
          </a:prstGeom>
        </p:spPr>
      </p:pic>
      <p:sp>
        <p:nvSpPr>
          <p:cNvPr id="34" name="Oblačić za govor: ovalni 33">
            <a:extLst>
              <a:ext uri="{FF2B5EF4-FFF2-40B4-BE49-F238E27FC236}">
                <a16:creationId xmlns:a16="http://schemas.microsoft.com/office/drawing/2014/main" xmlns="" id="{21D077BF-0BC8-4AA0-83F7-B8A9DA6DD54F}"/>
              </a:ext>
            </a:extLst>
          </p:cNvPr>
          <p:cNvSpPr/>
          <p:nvPr/>
        </p:nvSpPr>
        <p:spPr>
          <a:xfrm>
            <a:off x="4183975" y="3307150"/>
            <a:ext cx="5252491" cy="3461294"/>
          </a:xfrm>
          <a:custGeom>
            <a:avLst/>
            <a:gdLst>
              <a:gd name="connsiteX0" fmla="*/ -897756 w 5252491"/>
              <a:gd name="connsiteY0" fmla="*/ 1189751 h 3461294"/>
              <a:gd name="connsiteX1" fmla="*/ -311773 w 5252491"/>
              <a:gd name="connsiteY1" fmla="*/ 1103381 h 3461294"/>
              <a:gd name="connsiteX2" fmla="*/ 229134 w 5252491"/>
              <a:gd name="connsiteY2" fmla="*/ 1023654 h 3461294"/>
              <a:gd name="connsiteX3" fmla="*/ 3011186 w 5252491"/>
              <a:gd name="connsiteY3" fmla="*/ 18692 h 3461294"/>
              <a:gd name="connsiteX4" fmla="*/ 5181149 w 5252491"/>
              <a:gd name="connsiteY4" fmla="*/ 2131293 h 3461294"/>
              <a:gd name="connsiteX5" fmla="*/ 2470480 w 5252491"/>
              <a:gd name="connsiteY5" fmla="*/ 3458247 h 3461294"/>
              <a:gd name="connsiteX6" fmla="*/ 1782 w 5252491"/>
              <a:gd name="connsiteY6" fmla="*/ 1666882 h 3461294"/>
              <a:gd name="connsiteX7" fmla="*/ -438992 w 5252491"/>
              <a:gd name="connsiteY7" fmla="*/ 1433088 h 3461294"/>
              <a:gd name="connsiteX8" fmla="*/ -897756 w 5252491"/>
              <a:gd name="connsiteY8" fmla="*/ 1189751 h 346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52491" h="3461294" fill="none" extrusionOk="0">
                <a:moveTo>
                  <a:pt x="-897756" y="1189751"/>
                </a:moveTo>
                <a:cubicBezTo>
                  <a:pt x="-764115" y="1148287"/>
                  <a:pt x="-500171" y="1105500"/>
                  <a:pt x="-311773" y="1103381"/>
                </a:cubicBezTo>
                <a:cubicBezTo>
                  <a:pt x="-123375" y="1101262"/>
                  <a:pt x="-24462" y="1083618"/>
                  <a:pt x="229134" y="1023654"/>
                </a:cubicBezTo>
                <a:cubicBezTo>
                  <a:pt x="898951" y="485288"/>
                  <a:pt x="1931994" y="-164576"/>
                  <a:pt x="3011186" y="18692"/>
                </a:cubicBezTo>
                <a:cubicBezTo>
                  <a:pt x="4539299" y="117104"/>
                  <a:pt x="5638772" y="1373900"/>
                  <a:pt x="5181149" y="2131293"/>
                </a:cubicBezTo>
                <a:cubicBezTo>
                  <a:pt x="4824157" y="2849073"/>
                  <a:pt x="3588801" y="3286647"/>
                  <a:pt x="2470480" y="3458247"/>
                </a:cubicBezTo>
                <a:cubicBezTo>
                  <a:pt x="872946" y="3451158"/>
                  <a:pt x="-71810" y="2626204"/>
                  <a:pt x="1782" y="1666882"/>
                </a:cubicBezTo>
                <a:cubicBezTo>
                  <a:pt x="-199745" y="1581290"/>
                  <a:pt x="-317969" y="1481129"/>
                  <a:pt x="-438992" y="1433088"/>
                </a:cubicBezTo>
                <a:cubicBezTo>
                  <a:pt x="-560015" y="1385047"/>
                  <a:pt x="-767412" y="1267752"/>
                  <a:pt x="-897756" y="1189751"/>
                </a:cubicBezTo>
                <a:close/>
              </a:path>
              <a:path w="5252491" h="3461294" stroke="0" extrusionOk="0">
                <a:moveTo>
                  <a:pt x="-897756" y="1189751"/>
                </a:moveTo>
                <a:cubicBezTo>
                  <a:pt x="-726348" y="1145259"/>
                  <a:pt x="-596038" y="1155020"/>
                  <a:pt x="-368118" y="1111685"/>
                </a:cubicBezTo>
                <a:cubicBezTo>
                  <a:pt x="-140197" y="1068350"/>
                  <a:pt x="-11149" y="1076471"/>
                  <a:pt x="229134" y="1023654"/>
                </a:cubicBezTo>
                <a:cubicBezTo>
                  <a:pt x="692551" y="223890"/>
                  <a:pt x="1723515" y="119570"/>
                  <a:pt x="3011186" y="18692"/>
                </a:cubicBezTo>
                <a:cubicBezTo>
                  <a:pt x="4485706" y="115906"/>
                  <a:pt x="5313401" y="1242084"/>
                  <a:pt x="5181149" y="2131293"/>
                </a:cubicBezTo>
                <a:cubicBezTo>
                  <a:pt x="4801108" y="2958274"/>
                  <a:pt x="3580396" y="3381032"/>
                  <a:pt x="2470480" y="3458247"/>
                </a:cubicBezTo>
                <a:cubicBezTo>
                  <a:pt x="1184300" y="3566714"/>
                  <a:pt x="-188561" y="2561614"/>
                  <a:pt x="1782" y="1666882"/>
                </a:cubicBezTo>
                <a:cubicBezTo>
                  <a:pt x="-96421" y="1604341"/>
                  <a:pt x="-302373" y="1502510"/>
                  <a:pt x="-421001" y="1442630"/>
                </a:cubicBezTo>
                <a:cubicBezTo>
                  <a:pt x="-539629" y="1382750"/>
                  <a:pt x="-654888" y="1292386"/>
                  <a:pt x="-897756" y="118975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7092"/>
                      <a:gd name="adj2" fmla="val -1562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Izradi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lentu vremena i upiši godine i pripadajuće događaje iz perioda prije početka (1936., Porajnje), tijekom i do kraja Drugog svjetskog rata (2</a:t>
            </a: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9. 1945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., kapitulacija Japana).</a:t>
            </a:r>
          </a:p>
        </p:txBody>
      </p:sp>
    </p:spTree>
    <p:extLst>
      <p:ext uri="{BB962C8B-B14F-4D97-AF65-F5344CB8AC3E}">
        <p14:creationId xmlns:p14="http://schemas.microsoft.com/office/powerpoint/2010/main" xmlns="" val="4125153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7322954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40C505D1-9203-47B3-9F22-FD7678C28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5250" y="3209482"/>
            <a:ext cx="5039693" cy="335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029050" y="2296117"/>
            <a:ext cx="2441837" cy="1200329"/>
          </a:xfrm>
          <a:custGeom>
            <a:avLst/>
            <a:gdLst>
              <a:gd name="connsiteX0" fmla="*/ 0 w 2441837"/>
              <a:gd name="connsiteY0" fmla="*/ 0 h 1200329"/>
              <a:gd name="connsiteX1" fmla="*/ 2441837 w 2441837"/>
              <a:gd name="connsiteY1" fmla="*/ 0 h 1200329"/>
              <a:gd name="connsiteX2" fmla="*/ 2441837 w 2441837"/>
              <a:gd name="connsiteY2" fmla="*/ 1200329 h 1200329"/>
              <a:gd name="connsiteX3" fmla="*/ 0 w 2441837"/>
              <a:gd name="connsiteY3" fmla="*/ 1200329 h 1200329"/>
              <a:gd name="connsiteX4" fmla="*/ 0 w 24418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200329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60593"/>
                  <a:pt x="2542940" y="873550"/>
                  <a:pt x="2441837" y="1200329"/>
                </a:cubicBezTo>
                <a:cubicBezTo>
                  <a:pt x="1805420" y="1079508"/>
                  <a:pt x="314600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441837" h="1200329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209113"/>
                  <a:pt x="2432761" y="991652"/>
                  <a:pt x="2441837" y="1200329"/>
                </a:cubicBezTo>
                <a:cubicBezTo>
                  <a:pt x="1434136" y="1116855"/>
                  <a:pt x="976829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kolovoz – bitka kod </a:t>
            </a:r>
            <a:r>
              <a:rPr lang="hr-HR" sz="2400" dirty="0" err="1"/>
              <a:t>Staljingrada</a:t>
            </a:r>
            <a:endParaRPr lang="hr-HR" sz="2400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6615947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1942.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90A96753-BD4D-4378-93E3-2EA730B7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62" y="2714919"/>
            <a:ext cx="5774855" cy="388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32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7956975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736056" y="2296117"/>
            <a:ext cx="2441837" cy="1200329"/>
          </a:xfrm>
          <a:custGeom>
            <a:avLst/>
            <a:gdLst>
              <a:gd name="connsiteX0" fmla="*/ 0 w 2441837"/>
              <a:gd name="connsiteY0" fmla="*/ 0 h 1200329"/>
              <a:gd name="connsiteX1" fmla="*/ 2441837 w 2441837"/>
              <a:gd name="connsiteY1" fmla="*/ 0 h 1200329"/>
              <a:gd name="connsiteX2" fmla="*/ 2441837 w 2441837"/>
              <a:gd name="connsiteY2" fmla="*/ 1200329 h 1200329"/>
              <a:gd name="connsiteX3" fmla="*/ 0 w 2441837"/>
              <a:gd name="connsiteY3" fmla="*/ 1200329 h 1200329"/>
              <a:gd name="connsiteX4" fmla="*/ 0 w 24418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200329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60593"/>
                  <a:pt x="2542940" y="873550"/>
                  <a:pt x="2441837" y="1200329"/>
                </a:cubicBezTo>
                <a:cubicBezTo>
                  <a:pt x="1805420" y="1079508"/>
                  <a:pt x="314600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441837" h="1200329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209113"/>
                  <a:pt x="2432761" y="991652"/>
                  <a:pt x="2441837" y="1200329"/>
                </a:cubicBezTo>
                <a:cubicBezTo>
                  <a:pt x="1434136" y="1116855"/>
                  <a:pt x="976829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srpanj – Mussolini uhićen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7249968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1943.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0B61C26D-BD3C-40B2-87A5-1007AEE6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4371" y="2448958"/>
            <a:ext cx="4752366" cy="425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0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7956975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736056" y="2296117"/>
            <a:ext cx="2441837" cy="1200329"/>
          </a:xfrm>
          <a:custGeom>
            <a:avLst/>
            <a:gdLst>
              <a:gd name="connsiteX0" fmla="*/ 0 w 2441837"/>
              <a:gd name="connsiteY0" fmla="*/ 0 h 1200329"/>
              <a:gd name="connsiteX1" fmla="*/ 2441837 w 2441837"/>
              <a:gd name="connsiteY1" fmla="*/ 0 h 1200329"/>
              <a:gd name="connsiteX2" fmla="*/ 2441837 w 2441837"/>
              <a:gd name="connsiteY2" fmla="*/ 1200329 h 1200329"/>
              <a:gd name="connsiteX3" fmla="*/ 0 w 2441837"/>
              <a:gd name="connsiteY3" fmla="*/ 1200329 h 1200329"/>
              <a:gd name="connsiteX4" fmla="*/ 0 w 24418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200329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60593"/>
                  <a:pt x="2542940" y="873550"/>
                  <a:pt x="2441837" y="1200329"/>
                </a:cubicBezTo>
                <a:cubicBezTo>
                  <a:pt x="1805420" y="1079508"/>
                  <a:pt x="314600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441837" h="1200329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209113"/>
                  <a:pt x="2432761" y="991652"/>
                  <a:pt x="2441837" y="1200329"/>
                </a:cubicBezTo>
                <a:cubicBezTo>
                  <a:pt x="1434136" y="1116855"/>
                  <a:pt x="976829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8. rujna – kapitulacija Italije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7249968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1943.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473B73E8-0378-45CA-A24C-D1FCCD8D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410" y="2468584"/>
            <a:ext cx="5263497" cy="417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27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7956975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736056" y="2296117"/>
            <a:ext cx="2441837" cy="1200329"/>
          </a:xfrm>
          <a:custGeom>
            <a:avLst/>
            <a:gdLst>
              <a:gd name="connsiteX0" fmla="*/ 0 w 2441837"/>
              <a:gd name="connsiteY0" fmla="*/ 0 h 1200329"/>
              <a:gd name="connsiteX1" fmla="*/ 2441837 w 2441837"/>
              <a:gd name="connsiteY1" fmla="*/ 0 h 1200329"/>
              <a:gd name="connsiteX2" fmla="*/ 2441837 w 2441837"/>
              <a:gd name="connsiteY2" fmla="*/ 1200329 h 1200329"/>
              <a:gd name="connsiteX3" fmla="*/ 0 w 2441837"/>
              <a:gd name="connsiteY3" fmla="*/ 1200329 h 1200329"/>
              <a:gd name="connsiteX4" fmla="*/ 0 w 24418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200329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60593"/>
                  <a:pt x="2542940" y="873550"/>
                  <a:pt x="2441837" y="1200329"/>
                </a:cubicBezTo>
                <a:cubicBezTo>
                  <a:pt x="1805420" y="1079508"/>
                  <a:pt x="314600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441837" h="1200329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209113"/>
                  <a:pt x="2432761" y="991652"/>
                  <a:pt x="2441837" y="1200329"/>
                </a:cubicBezTo>
                <a:cubicBezTo>
                  <a:pt x="1434136" y="1116855"/>
                  <a:pt x="976829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studeni – Teheranska konferencija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7249968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1943.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0B9995D4-E955-4CF0-AA7D-B73A3C87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003" y="2544080"/>
            <a:ext cx="5218009" cy="413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701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7956975" y="171002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422C32D5-F0F2-4449-840D-784BEF3D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420" y="2448958"/>
            <a:ext cx="5964085" cy="4264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6736056" y="2296117"/>
            <a:ext cx="2441837" cy="1569660"/>
          </a:xfrm>
          <a:custGeom>
            <a:avLst/>
            <a:gdLst>
              <a:gd name="connsiteX0" fmla="*/ 0 w 2441837"/>
              <a:gd name="connsiteY0" fmla="*/ 0 h 1569660"/>
              <a:gd name="connsiteX1" fmla="*/ 2441837 w 2441837"/>
              <a:gd name="connsiteY1" fmla="*/ 0 h 1569660"/>
              <a:gd name="connsiteX2" fmla="*/ 2441837 w 2441837"/>
              <a:gd name="connsiteY2" fmla="*/ 1569660 h 1569660"/>
              <a:gd name="connsiteX3" fmla="*/ 0 w 2441837"/>
              <a:gd name="connsiteY3" fmla="*/ 1569660 h 1569660"/>
              <a:gd name="connsiteX4" fmla="*/ 0 w 24418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569660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390345" y="346841"/>
                  <a:pt x="2391787" y="1354655"/>
                  <a:pt x="2441837" y="1569660"/>
                </a:cubicBezTo>
                <a:cubicBezTo>
                  <a:pt x="1805420" y="1448839"/>
                  <a:pt x="314600" y="1459148"/>
                  <a:pt x="0" y="1569660"/>
                </a:cubicBezTo>
                <a:cubicBezTo>
                  <a:pt x="-120446" y="825948"/>
                  <a:pt x="76168" y="656563"/>
                  <a:pt x="0" y="0"/>
                </a:cubicBezTo>
                <a:close/>
              </a:path>
              <a:path w="2441837" h="1569660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58766" y="284435"/>
                  <a:pt x="2416114" y="883576"/>
                  <a:pt x="2441837" y="1569660"/>
                </a:cubicBezTo>
                <a:cubicBezTo>
                  <a:pt x="1434136" y="1486186"/>
                  <a:pt x="976829" y="1463533"/>
                  <a:pt x="0" y="1569660"/>
                </a:cubicBezTo>
                <a:cubicBezTo>
                  <a:pt x="63139" y="1397383"/>
                  <a:pt x="-54366" y="32790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29. studenog – Drugo zasjedanje AVNOJ-a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7249968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1943.</a:t>
            </a:r>
          </a:p>
        </p:txBody>
      </p:sp>
    </p:spTree>
    <p:extLst>
      <p:ext uri="{BB962C8B-B14F-4D97-AF65-F5344CB8AC3E}">
        <p14:creationId xmlns:p14="http://schemas.microsoft.com/office/powerpoint/2010/main" xmlns="" val="24110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8933499" y="173119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7611697" y="2296117"/>
            <a:ext cx="2441837" cy="1938992"/>
          </a:xfrm>
          <a:custGeom>
            <a:avLst/>
            <a:gdLst>
              <a:gd name="connsiteX0" fmla="*/ 0 w 2441837"/>
              <a:gd name="connsiteY0" fmla="*/ 0 h 1938992"/>
              <a:gd name="connsiteX1" fmla="*/ 2441837 w 2441837"/>
              <a:gd name="connsiteY1" fmla="*/ 0 h 1938992"/>
              <a:gd name="connsiteX2" fmla="*/ 2441837 w 2441837"/>
              <a:gd name="connsiteY2" fmla="*/ 1938992 h 1938992"/>
              <a:gd name="connsiteX3" fmla="*/ 0 w 2441837"/>
              <a:gd name="connsiteY3" fmla="*/ 1938992 h 1938992"/>
              <a:gd name="connsiteX4" fmla="*/ 0 w 244183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938992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551201" y="605629"/>
                  <a:pt x="2283789" y="1465612"/>
                  <a:pt x="2441837" y="1938992"/>
                </a:cubicBezTo>
                <a:cubicBezTo>
                  <a:pt x="1805420" y="1818171"/>
                  <a:pt x="314600" y="1828480"/>
                  <a:pt x="0" y="1938992"/>
                </a:cubicBezTo>
                <a:cubicBezTo>
                  <a:pt x="60408" y="1342944"/>
                  <a:pt x="73863" y="434669"/>
                  <a:pt x="0" y="0"/>
                </a:cubicBezTo>
                <a:close/>
              </a:path>
              <a:path w="2441837" h="1938992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394988" y="469336"/>
                  <a:pt x="2338947" y="1585747"/>
                  <a:pt x="2441837" y="1938992"/>
                </a:cubicBezTo>
                <a:cubicBezTo>
                  <a:pt x="1434136" y="1855518"/>
                  <a:pt x="976829" y="1832865"/>
                  <a:pt x="0" y="1938992"/>
                </a:cubicBezTo>
                <a:cubicBezTo>
                  <a:pt x="92963" y="1249606"/>
                  <a:pt x="-19372" y="65961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6. lipnja – iskrcavanje u Normandiji – operacija </a:t>
            </a:r>
            <a:r>
              <a:rPr lang="hr-HR" sz="2400" i="1" dirty="0" err="1"/>
              <a:t>Overlord</a:t>
            </a:r>
            <a:endParaRPr lang="hr-HR" sz="2400" i="1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8216313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A1A2FA03-41C2-40B9-95BB-0D19617F9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553" y="2448958"/>
            <a:ext cx="6168130" cy="4285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878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8933499" y="173119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7611697" y="2296117"/>
            <a:ext cx="2441837" cy="1200329"/>
          </a:xfrm>
          <a:custGeom>
            <a:avLst/>
            <a:gdLst>
              <a:gd name="connsiteX0" fmla="*/ 0 w 2441837"/>
              <a:gd name="connsiteY0" fmla="*/ 0 h 1200329"/>
              <a:gd name="connsiteX1" fmla="*/ 2441837 w 2441837"/>
              <a:gd name="connsiteY1" fmla="*/ 0 h 1200329"/>
              <a:gd name="connsiteX2" fmla="*/ 2441837 w 2441837"/>
              <a:gd name="connsiteY2" fmla="*/ 1200329 h 1200329"/>
              <a:gd name="connsiteX3" fmla="*/ 0 w 2441837"/>
              <a:gd name="connsiteY3" fmla="*/ 1200329 h 1200329"/>
              <a:gd name="connsiteX4" fmla="*/ 0 w 24418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200329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60593"/>
                  <a:pt x="2542940" y="873550"/>
                  <a:pt x="2441837" y="1200329"/>
                </a:cubicBezTo>
                <a:cubicBezTo>
                  <a:pt x="1805420" y="1079508"/>
                  <a:pt x="314600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441837" h="1200329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209113"/>
                  <a:pt x="2432761" y="991652"/>
                  <a:pt x="2441837" y="1200329"/>
                </a:cubicBezTo>
                <a:cubicBezTo>
                  <a:pt x="1434136" y="1116855"/>
                  <a:pt x="976829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kolovoz – oslobođen Pariz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8216313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189DB8E8-65E5-4C7C-8F90-3821F2A4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993" y="2448958"/>
            <a:ext cx="5740680" cy="424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356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1569660"/>
          </a:xfrm>
          <a:custGeom>
            <a:avLst/>
            <a:gdLst>
              <a:gd name="connsiteX0" fmla="*/ 0 w 2441837"/>
              <a:gd name="connsiteY0" fmla="*/ 0 h 1569660"/>
              <a:gd name="connsiteX1" fmla="*/ 2441837 w 2441837"/>
              <a:gd name="connsiteY1" fmla="*/ 0 h 1569660"/>
              <a:gd name="connsiteX2" fmla="*/ 2441837 w 2441837"/>
              <a:gd name="connsiteY2" fmla="*/ 1569660 h 1569660"/>
              <a:gd name="connsiteX3" fmla="*/ 0 w 2441837"/>
              <a:gd name="connsiteY3" fmla="*/ 1569660 h 1569660"/>
              <a:gd name="connsiteX4" fmla="*/ 0 w 24418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569660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390345" y="346841"/>
                  <a:pt x="2391787" y="1354655"/>
                  <a:pt x="2441837" y="1569660"/>
                </a:cubicBezTo>
                <a:cubicBezTo>
                  <a:pt x="1805420" y="1448839"/>
                  <a:pt x="314600" y="1459148"/>
                  <a:pt x="0" y="1569660"/>
                </a:cubicBezTo>
                <a:cubicBezTo>
                  <a:pt x="-120446" y="825948"/>
                  <a:pt x="76168" y="656563"/>
                  <a:pt x="0" y="0"/>
                </a:cubicBezTo>
                <a:close/>
              </a:path>
              <a:path w="2441837" h="1569660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58766" y="284435"/>
                  <a:pt x="2416114" y="883576"/>
                  <a:pt x="2441837" y="1569660"/>
                </a:cubicBezTo>
                <a:cubicBezTo>
                  <a:pt x="1434136" y="1486186"/>
                  <a:pt x="976829" y="1463533"/>
                  <a:pt x="0" y="1569660"/>
                </a:cubicBezTo>
                <a:cubicBezTo>
                  <a:pt x="63139" y="1397383"/>
                  <a:pt x="-54366" y="32790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veljača – održan sastanak velike trojice u Jalti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F548A431-99D0-4E5F-842C-19A81F3B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2945" y="2544080"/>
            <a:ext cx="5674936" cy="414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060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F21C86B6-96E9-4272-A585-C9F9E724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074" y="2448958"/>
            <a:ext cx="6838661" cy="423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1200329"/>
          </a:xfrm>
          <a:custGeom>
            <a:avLst/>
            <a:gdLst>
              <a:gd name="connsiteX0" fmla="*/ 0 w 2441837"/>
              <a:gd name="connsiteY0" fmla="*/ 0 h 1200329"/>
              <a:gd name="connsiteX1" fmla="*/ 2441837 w 2441837"/>
              <a:gd name="connsiteY1" fmla="*/ 0 h 1200329"/>
              <a:gd name="connsiteX2" fmla="*/ 2441837 w 2441837"/>
              <a:gd name="connsiteY2" fmla="*/ 1200329 h 1200329"/>
              <a:gd name="connsiteX3" fmla="*/ 0 w 2441837"/>
              <a:gd name="connsiteY3" fmla="*/ 1200329 h 1200329"/>
              <a:gd name="connsiteX4" fmla="*/ 0 w 24418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200329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60593"/>
                  <a:pt x="2542940" y="873550"/>
                  <a:pt x="2441837" y="1200329"/>
                </a:cubicBezTo>
                <a:cubicBezTo>
                  <a:pt x="1805420" y="1079508"/>
                  <a:pt x="314600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441837" h="1200329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209113"/>
                  <a:pt x="2432761" y="991652"/>
                  <a:pt x="2441837" y="1200329"/>
                </a:cubicBezTo>
                <a:cubicBezTo>
                  <a:pt x="1434136" y="1116855"/>
                  <a:pt x="976829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ožujak – Saveznici ušli u Njemačku</a:t>
            </a:r>
          </a:p>
        </p:txBody>
      </p:sp>
    </p:spTree>
    <p:extLst>
      <p:ext uri="{BB962C8B-B14F-4D97-AF65-F5344CB8AC3E}">
        <p14:creationId xmlns:p14="http://schemas.microsoft.com/office/powerpoint/2010/main" xmlns="" val="33007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1200329"/>
          </a:xfrm>
          <a:custGeom>
            <a:avLst/>
            <a:gdLst>
              <a:gd name="connsiteX0" fmla="*/ 0 w 2441837"/>
              <a:gd name="connsiteY0" fmla="*/ 0 h 1200329"/>
              <a:gd name="connsiteX1" fmla="*/ 2441837 w 2441837"/>
              <a:gd name="connsiteY1" fmla="*/ 0 h 1200329"/>
              <a:gd name="connsiteX2" fmla="*/ 2441837 w 2441837"/>
              <a:gd name="connsiteY2" fmla="*/ 1200329 h 1200329"/>
              <a:gd name="connsiteX3" fmla="*/ 0 w 2441837"/>
              <a:gd name="connsiteY3" fmla="*/ 1200329 h 1200329"/>
              <a:gd name="connsiteX4" fmla="*/ 0 w 24418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200329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60593"/>
                  <a:pt x="2542940" y="873550"/>
                  <a:pt x="2441837" y="1200329"/>
                </a:cubicBezTo>
                <a:cubicBezTo>
                  <a:pt x="1805420" y="1079508"/>
                  <a:pt x="314600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441837" h="1200329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209113"/>
                  <a:pt x="2432761" y="991652"/>
                  <a:pt x="2441837" y="1200329"/>
                </a:cubicBezTo>
                <a:cubicBezTo>
                  <a:pt x="1434136" y="1116855"/>
                  <a:pt x="976829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30. travnja – Hitler počinio samoubojstvo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FFF5EAB0-7608-449E-BFC9-BFB8452B7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0584" y="2448958"/>
            <a:ext cx="2786270" cy="440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094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112911" y="2377871"/>
            <a:ext cx="1443217" cy="1200329"/>
          </a:xfrm>
          <a:custGeom>
            <a:avLst/>
            <a:gdLst>
              <a:gd name="connsiteX0" fmla="*/ 0 w 1443217"/>
              <a:gd name="connsiteY0" fmla="*/ 0 h 1200329"/>
              <a:gd name="connsiteX1" fmla="*/ 1443217 w 1443217"/>
              <a:gd name="connsiteY1" fmla="*/ 0 h 1200329"/>
              <a:gd name="connsiteX2" fmla="*/ 1443217 w 1443217"/>
              <a:gd name="connsiteY2" fmla="*/ 1200329 h 1200329"/>
              <a:gd name="connsiteX3" fmla="*/ 0 w 1443217"/>
              <a:gd name="connsiteY3" fmla="*/ 1200329 h 1200329"/>
              <a:gd name="connsiteX4" fmla="*/ 0 w 144321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217" h="1200329" fill="none" extrusionOk="0">
                <a:moveTo>
                  <a:pt x="0" y="0"/>
                </a:moveTo>
                <a:cubicBezTo>
                  <a:pt x="317180" y="-95511"/>
                  <a:pt x="962500" y="64550"/>
                  <a:pt x="1443217" y="0"/>
                </a:cubicBezTo>
                <a:cubicBezTo>
                  <a:pt x="1443605" y="160593"/>
                  <a:pt x="1544320" y="873550"/>
                  <a:pt x="1443217" y="1200329"/>
                </a:cubicBezTo>
                <a:cubicBezTo>
                  <a:pt x="1007094" y="1132567"/>
                  <a:pt x="588532" y="1171465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443217" h="1200329" stroke="0" extrusionOk="0">
                <a:moveTo>
                  <a:pt x="0" y="0"/>
                </a:moveTo>
                <a:cubicBezTo>
                  <a:pt x="513900" y="39322"/>
                  <a:pt x="1176417" y="57504"/>
                  <a:pt x="1443217" y="0"/>
                </a:cubicBezTo>
                <a:cubicBezTo>
                  <a:pt x="1493943" y="209113"/>
                  <a:pt x="1434141" y="991652"/>
                  <a:pt x="1443217" y="1200329"/>
                </a:cubicBezTo>
                <a:cubicBezTo>
                  <a:pt x="1225589" y="1300083"/>
                  <a:pt x="528783" y="1194854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Njemačka okupirala Porajnje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/>
          <p:nvPr/>
        </p:nvCxnSpPr>
        <p:spPr>
          <a:xfrm>
            <a:off x="3020960" y="1778031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2302335" y="1349745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2251517" y="2391585"/>
            <a:ext cx="1443217" cy="461665"/>
          </a:xfrm>
          <a:custGeom>
            <a:avLst/>
            <a:gdLst>
              <a:gd name="connsiteX0" fmla="*/ 0 w 1443217"/>
              <a:gd name="connsiteY0" fmla="*/ 0 h 461665"/>
              <a:gd name="connsiteX1" fmla="*/ 1443217 w 1443217"/>
              <a:gd name="connsiteY1" fmla="*/ 0 h 461665"/>
              <a:gd name="connsiteX2" fmla="*/ 1443217 w 1443217"/>
              <a:gd name="connsiteY2" fmla="*/ 461665 h 461665"/>
              <a:gd name="connsiteX3" fmla="*/ 0 w 1443217"/>
              <a:gd name="connsiteY3" fmla="*/ 461665 h 461665"/>
              <a:gd name="connsiteX4" fmla="*/ 0 w 1443217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217" h="461665" fill="none" extrusionOk="0">
                <a:moveTo>
                  <a:pt x="0" y="0"/>
                </a:moveTo>
                <a:cubicBezTo>
                  <a:pt x="317180" y="-95511"/>
                  <a:pt x="962500" y="64550"/>
                  <a:pt x="1443217" y="0"/>
                </a:cubicBezTo>
                <a:cubicBezTo>
                  <a:pt x="1426985" y="229784"/>
                  <a:pt x="1444600" y="316671"/>
                  <a:pt x="1443217" y="461665"/>
                </a:cubicBezTo>
                <a:cubicBezTo>
                  <a:pt x="1007094" y="393903"/>
                  <a:pt x="588532" y="432801"/>
                  <a:pt x="0" y="461665"/>
                </a:cubicBezTo>
                <a:cubicBezTo>
                  <a:pt x="-5972" y="384448"/>
                  <a:pt x="-24637" y="109776"/>
                  <a:pt x="0" y="0"/>
                </a:cubicBezTo>
                <a:close/>
              </a:path>
              <a:path w="1443217" h="461665" stroke="0" extrusionOk="0">
                <a:moveTo>
                  <a:pt x="0" y="0"/>
                </a:moveTo>
                <a:cubicBezTo>
                  <a:pt x="513900" y="39322"/>
                  <a:pt x="1176417" y="57504"/>
                  <a:pt x="1443217" y="0"/>
                </a:cubicBezTo>
                <a:cubicBezTo>
                  <a:pt x="1427463" y="130943"/>
                  <a:pt x="1417521" y="318799"/>
                  <a:pt x="1443217" y="461665"/>
                </a:cubicBezTo>
                <a:cubicBezTo>
                  <a:pt x="1225589" y="561419"/>
                  <a:pt x="528783" y="456190"/>
                  <a:pt x="0" y="461665"/>
                </a:cubicBezTo>
                <a:cubicBezTo>
                  <a:pt x="12984" y="401252"/>
                  <a:pt x="-21920" y="86133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 err="1"/>
              <a:t>Anschluss</a:t>
            </a:r>
            <a:endParaRPr lang="hr-HR" sz="2400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xmlns="" id="{580F720D-8AD3-419D-B698-CBABE32EB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3599" y="2622417"/>
            <a:ext cx="6541497" cy="402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0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830997"/>
          </a:xfrm>
          <a:custGeom>
            <a:avLst/>
            <a:gdLst>
              <a:gd name="connsiteX0" fmla="*/ 0 w 2441837"/>
              <a:gd name="connsiteY0" fmla="*/ 0 h 830997"/>
              <a:gd name="connsiteX1" fmla="*/ 2441837 w 2441837"/>
              <a:gd name="connsiteY1" fmla="*/ 0 h 830997"/>
              <a:gd name="connsiteX2" fmla="*/ 2441837 w 2441837"/>
              <a:gd name="connsiteY2" fmla="*/ 830997 h 830997"/>
              <a:gd name="connsiteX3" fmla="*/ 0 w 2441837"/>
              <a:gd name="connsiteY3" fmla="*/ 830997 h 830997"/>
              <a:gd name="connsiteX4" fmla="*/ 0 w 2441837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830997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59294"/>
                  <a:pt x="2393361" y="688084"/>
                  <a:pt x="2441837" y="830997"/>
                </a:cubicBezTo>
                <a:cubicBezTo>
                  <a:pt x="1805420" y="710176"/>
                  <a:pt x="314600" y="72048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2441837" h="830997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355651"/>
                  <a:pt x="2482621" y="583149"/>
                  <a:pt x="2441837" y="830997"/>
                </a:cubicBezTo>
                <a:cubicBezTo>
                  <a:pt x="1434136" y="747523"/>
                  <a:pt x="976829" y="724870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svibanj – osvojen Berlin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C5398B31-1EC7-40F0-AD00-F17E1E24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7268" y="2529651"/>
            <a:ext cx="5487745" cy="419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115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3785652"/>
          </a:xfrm>
          <a:custGeom>
            <a:avLst/>
            <a:gdLst>
              <a:gd name="connsiteX0" fmla="*/ 0 w 2441837"/>
              <a:gd name="connsiteY0" fmla="*/ 0 h 3785652"/>
              <a:gd name="connsiteX1" fmla="*/ 2441837 w 2441837"/>
              <a:gd name="connsiteY1" fmla="*/ 0 h 3785652"/>
              <a:gd name="connsiteX2" fmla="*/ 2441837 w 2441837"/>
              <a:gd name="connsiteY2" fmla="*/ 3785652 h 3785652"/>
              <a:gd name="connsiteX3" fmla="*/ 0 w 2441837"/>
              <a:gd name="connsiteY3" fmla="*/ 3785652 h 3785652"/>
              <a:gd name="connsiteX4" fmla="*/ 0 w 2441837"/>
              <a:gd name="connsiteY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3785652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551201" y="1640288"/>
                  <a:pt x="2283789" y="3275665"/>
                  <a:pt x="2441837" y="3785652"/>
                </a:cubicBezTo>
                <a:cubicBezTo>
                  <a:pt x="1805420" y="3664831"/>
                  <a:pt x="314600" y="3675140"/>
                  <a:pt x="0" y="3785652"/>
                </a:cubicBezTo>
                <a:cubicBezTo>
                  <a:pt x="60408" y="3041728"/>
                  <a:pt x="73863" y="729525"/>
                  <a:pt x="0" y="0"/>
                </a:cubicBezTo>
                <a:close/>
              </a:path>
              <a:path w="2441837" h="3785652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394988" y="1873286"/>
                  <a:pt x="2338947" y="2509989"/>
                  <a:pt x="2441837" y="3785652"/>
                </a:cubicBezTo>
                <a:cubicBezTo>
                  <a:pt x="1434136" y="3702178"/>
                  <a:pt x="976829" y="3679525"/>
                  <a:pt x="0" y="3785652"/>
                </a:cubicBezTo>
                <a:cubicBezTo>
                  <a:pt x="92963" y="2542178"/>
                  <a:pt x="-19372" y="143379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7. svibnja – Njemačka potpisala kapitulaciju u </a:t>
            </a:r>
            <a:r>
              <a:rPr lang="hr-HR" sz="2400" dirty="0" err="1"/>
              <a:t>Reimsu</a:t>
            </a:r>
            <a:endParaRPr lang="hr-HR" sz="2400" dirty="0"/>
          </a:p>
          <a:p>
            <a:pPr marL="342900" indent="-342900" algn="ctr">
              <a:buFontTx/>
              <a:buChar char="-"/>
            </a:pPr>
            <a:r>
              <a:rPr lang="hr-HR" sz="2400" dirty="0"/>
              <a:t>8. svibnja – Njemačka potpisala kapitulaciju u Berlinu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5F31200-7256-4194-9659-D8FEE834F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2405" y="2615167"/>
            <a:ext cx="7435690" cy="390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240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CA578F3C-2D69-4D89-9810-102216ED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5728" y="2615167"/>
            <a:ext cx="5086174" cy="407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1938992"/>
          </a:xfrm>
          <a:custGeom>
            <a:avLst/>
            <a:gdLst>
              <a:gd name="connsiteX0" fmla="*/ 0 w 2441837"/>
              <a:gd name="connsiteY0" fmla="*/ 0 h 1938992"/>
              <a:gd name="connsiteX1" fmla="*/ 2441837 w 2441837"/>
              <a:gd name="connsiteY1" fmla="*/ 0 h 1938992"/>
              <a:gd name="connsiteX2" fmla="*/ 2441837 w 2441837"/>
              <a:gd name="connsiteY2" fmla="*/ 1938992 h 1938992"/>
              <a:gd name="connsiteX3" fmla="*/ 0 w 2441837"/>
              <a:gd name="connsiteY3" fmla="*/ 1938992 h 1938992"/>
              <a:gd name="connsiteX4" fmla="*/ 0 w 244183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938992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551201" y="605629"/>
                  <a:pt x="2283789" y="1465612"/>
                  <a:pt x="2441837" y="1938992"/>
                </a:cubicBezTo>
                <a:cubicBezTo>
                  <a:pt x="1805420" y="1818171"/>
                  <a:pt x="314600" y="1828480"/>
                  <a:pt x="0" y="1938992"/>
                </a:cubicBezTo>
                <a:cubicBezTo>
                  <a:pt x="60408" y="1342944"/>
                  <a:pt x="73863" y="434669"/>
                  <a:pt x="0" y="0"/>
                </a:cubicBezTo>
                <a:close/>
              </a:path>
              <a:path w="2441837" h="1938992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394988" y="469336"/>
                  <a:pt x="2338947" y="1585747"/>
                  <a:pt x="2441837" y="1938992"/>
                </a:cubicBezTo>
                <a:cubicBezTo>
                  <a:pt x="1434136" y="1855518"/>
                  <a:pt x="976829" y="1832865"/>
                  <a:pt x="0" y="1938992"/>
                </a:cubicBezTo>
                <a:cubicBezTo>
                  <a:pt x="92963" y="1249606"/>
                  <a:pt x="-19372" y="65961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8. svibnja -  partizani ušli u Zagreb – prestala postojati NDH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1513F276-8C7F-40F0-A566-1537FDD5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17" y="2615167"/>
            <a:ext cx="4328494" cy="407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88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1200329"/>
          </a:xfrm>
          <a:custGeom>
            <a:avLst/>
            <a:gdLst>
              <a:gd name="connsiteX0" fmla="*/ 0 w 2441837"/>
              <a:gd name="connsiteY0" fmla="*/ 0 h 1200329"/>
              <a:gd name="connsiteX1" fmla="*/ 2441837 w 2441837"/>
              <a:gd name="connsiteY1" fmla="*/ 0 h 1200329"/>
              <a:gd name="connsiteX2" fmla="*/ 2441837 w 2441837"/>
              <a:gd name="connsiteY2" fmla="*/ 1200329 h 1200329"/>
              <a:gd name="connsiteX3" fmla="*/ 0 w 2441837"/>
              <a:gd name="connsiteY3" fmla="*/ 1200329 h 1200329"/>
              <a:gd name="connsiteX4" fmla="*/ 0 w 24418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1200329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442225" y="160593"/>
                  <a:pt x="2542940" y="873550"/>
                  <a:pt x="2441837" y="1200329"/>
                </a:cubicBezTo>
                <a:cubicBezTo>
                  <a:pt x="1805420" y="1079508"/>
                  <a:pt x="314600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2441837" h="1200329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492563" y="209113"/>
                  <a:pt x="2432761" y="991652"/>
                  <a:pt x="2441837" y="1200329"/>
                </a:cubicBezTo>
                <a:cubicBezTo>
                  <a:pt x="1434136" y="1116855"/>
                  <a:pt x="976829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svibanj – Bleiburg – Križni put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03AE0642-8A6E-4D21-8191-F8D27EC6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157" y="2593668"/>
            <a:ext cx="6123272" cy="389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149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2308324"/>
          </a:xfrm>
          <a:custGeom>
            <a:avLst/>
            <a:gdLst>
              <a:gd name="connsiteX0" fmla="*/ 0 w 2441837"/>
              <a:gd name="connsiteY0" fmla="*/ 0 h 2308324"/>
              <a:gd name="connsiteX1" fmla="*/ 2441837 w 2441837"/>
              <a:gd name="connsiteY1" fmla="*/ 0 h 2308324"/>
              <a:gd name="connsiteX2" fmla="*/ 2441837 w 2441837"/>
              <a:gd name="connsiteY2" fmla="*/ 2308324 h 2308324"/>
              <a:gd name="connsiteX3" fmla="*/ 0 w 2441837"/>
              <a:gd name="connsiteY3" fmla="*/ 2308324 h 2308324"/>
              <a:gd name="connsiteX4" fmla="*/ 0 w 2441837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2308324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551201" y="236470"/>
                  <a:pt x="2283789" y="1428785"/>
                  <a:pt x="2441837" y="2308324"/>
                </a:cubicBezTo>
                <a:cubicBezTo>
                  <a:pt x="1805420" y="2187503"/>
                  <a:pt x="314600" y="2197812"/>
                  <a:pt x="0" y="2308324"/>
                </a:cubicBezTo>
                <a:cubicBezTo>
                  <a:pt x="60408" y="2044628"/>
                  <a:pt x="73863" y="1025401"/>
                  <a:pt x="0" y="0"/>
                </a:cubicBezTo>
                <a:close/>
              </a:path>
              <a:path w="2441837" h="2308324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394988" y="1060428"/>
                  <a:pt x="2338947" y="1253647"/>
                  <a:pt x="2441837" y="2308324"/>
                </a:cubicBezTo>
                <a:cubicBezTo>
                  <a:pt x="1434136" y="2224850"/>
                  <a:pt x="976829" y="2202197"/>
                  <a:pt x="0" y="2308324"/>
                </a:cubicBezTo>
                <a:cubicBezTo>
                  <a:pt x="92963" y="1692775"/>
                  <a:pt x="-19372" y="25288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srpanj – održana posljednja saveznička konferencija u Potsdamu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196AE491-6921-423E-829E-B00CB3FC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8059" y="2522581"/>
            <a:ext cx="5745050" cy="4204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41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3785652"/>
          </a:xfrm>
          <a:custGeom>
            <a:avLst/>
            <a:gdLst>
              <a:gd name="connsiteX0" fmla="*/ 0 w 2441837"/>
              <a:gd name="connsiteY0" fmla="*/ 0 h 3785652"/>
              <a:gd name="connsiteX1" fmla="*/ 2441837 w 2441837"/>
              <a:gd name="connsiteY1" fmla="*/ 0 h 3785652"/>
              <a:gd name="connsiteX2" fmla="*/ 2441837 w 2441837"/>
              <a:gd name="connsiteY2" fmla="*/ 3785652 h 3785652"/>
              <a:gd name="connsiteX3" fmla="*/ 0 w 2441837"/>
              <a:gd name="connsiteY3" fmla="*/ 3785652 h 3785652"/>
              <a:gd name="connsiteX4" fmla="*/ 0 w 2441837"/>
              <a:gd name="connsiteY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3785652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551201" y="1640288"/>
                  <a:pt x="2283789" y="3275665"/>
                  <a:pt x="2441837" y="3785652"/>
                </a:cubicBezTo>
                <a:cubicBezTo>
                  <a:pt x="1805420" y="3664831"/>
                  <a:pt x="314600" y="3675140"/>
                  <a:pt x="0" y="3785652"/>
                </a:cubicBezTo>
                <a:cubicBezTo>
                  <a:pt x="60408" y="3041728"/>
                  <a:pt x="73863" y="729525"/>
                  <a:pt x="0" y="0"/>
                </a:cubicBezTo>
                <a:close/>
              </a:path>
              <a:path w="2441837" h="3785652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394988" y="1873286"/>
                  <a:pt x="2338947" y="2509989"/>
                  <a:pt x="2441837" y="3785652"/>
                </a:cubicBezTo>
                <a:cubicBezTo>
                  <a:pt x="1434136" y="3702178"/>
                  <a:pt x="976829" y="3679525"/>
                  <a:pt x="0" y="3785652"/>
                </a:cubicBezTo>
                <a:cubicBezTo>
                  <a:pt x="92963" y="2542178"/>
                  <a:pt x="-19372" y="143379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6. kolovoza – bačena atomska bomba na Hirošimu</a:t>
            </a:r>
          </a:p>
          <a:p>
            <a:pPr marL="342900" indent="-342900" algn="ctr">
              <a:buFontTx/>
              <a:buChar char="-"/>
            </a:pPr>
            <a:r>
              <a:rPr lang="hr-HR" sz="2400" dirty="0"/>
              <a:t>9. kolovoza – bačena atomska bomba na Nagasaki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57B29430-1F73-4A72-BBB5-218691E85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813" y="2578288"/>
            <a:ext cx="3025367" cy="413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446B709-46FD-4D33-A9CE-817E2F4E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6569" y="2550135"/>
            <a:ext cx="5213329" cy="419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71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3825AD2-A26F-42D2-8D8A-2411BD4713F1}"/>
              </a:ext>
            </a:extLst>
          </p:cNvPr>
          <p:cNvSpPr txBox="1"/>
          <p:nvPr/>
        </p:nvSpPr>
        <p:spPr>
          <a:xfrm>
            <a:off x="9227350" y="2354994"/>
            <a:ext cx="2441837" cy="2308324"/>
          </a:xfrm>
          <a:custGeom>
            <a:avLst/>
            <a:gdLst>
              <a:gd name="connsiteX0" fmla="*/ 0 w 2441837"/>
              <a:gd name="connsiteY0" fmla="*/ 0 h 2308324"/>
              <a:gd name="connsiteX1" fmla="*/ 2441837 w 2441837"/>
              <a:gd name="connsiteY1" fmla="*/ 0 h 2308324"/>
              <a:gd name="connsiteX2" fmla="*/ 2441837 w 2441837"/>
              <a:gd name="connsiteY2" fmla="*/ 2308324 h 2308324"/>
              <a:gd name="connsiteX3" fmla="*/ 0 w 2441837"/>
              <a:gd name="connsiteY3" fmla="*/ 2308324 h 2308324"/>
              <a:gd name="connsiteX4" fmla="*/ 0 w 2441837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837" h="2308324" fill="none" extrusionOk="0">
                <a:moveTo>
                  <a:pt x="0" y="0"/>
                </a:moveTo>
                <a:cubicBezTo>
                  <a:pt x="1160659" y="-33931"/>
                  <a:pt x="1356561" y="68331"/>
                  <a:pt x="2441837" y="0"/>
                </a:cubicBezTo>
                <a:cubicBezTo>
                  <a:pt x="2551201" y="236470"/>
                  <a:pt x="2283789" y="1428785"/>
                  <a:pt x="2441837" y="2308324"/>
                </a:cubicBezTo>
                <a:cubicBezTo>
                  <a:pt x="1805420" y="2187503"/>
                  <a:pt x="314600" y="2197812"/>
                  <a:pt x="0" y="2308324"/>
                </a:cubicBezTo>
                <a:cubicBezTo>
                  <a:pt x="60408" y="2044628"/>
                  <a:pt x="73863" y="1025401"/>
                  <a:pt x="0" y="0"/>
                </a:cubicBezTo>
                <a:close/>
              </a:path>
              <a:path w="2441837" h="2308324" stroke="0" extrusionOk="0">
                <a:moveTo>
                  <a:pt x="0" y="0"/>
                </a:moveTo>
                <a:cubicBezTo>
                  <a:pt x="1032931" y="118952"/>
                  <a:pt x="1846740" y="94195"/>
                  <a:pt x="2441837" y="0"/>
                </a:cubicBezTo>
                <a:cubicBezTo>
                  <a:pt x="2394988" y="1060428"/>
                  <a:pt x="2338947" y="1253647"/>
                  <a:pt x="2441837" y="2308324"/>
                </a:cubicBezTo>
                <a:cubicBezTo>
                  <a:pt x="1434136" y="2224850"/>
                  <a:pt x="976829" y="2202197"/>
                  <a:pt x="0" y="2308324"/>
                </a:cubicBezTo>
                <a:cubicBezTo>
                  <a:pt x="92963" y="1692775"/>
                  <a:pt x="-19372" y="25288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2. rujna – Japan potpisao bezuvjetnu kapitulaciju</a:t>
            </a:r>
          </a:p>
          <a:p>
            <a:pPr marL="342900" indent="-342900" algn="ctr">
              <a:buFontTx/>
              <a:buChar char="-"/>
            </a:pPr>
            <a:r>
              <a:rPr lang="hr-HR" sz="2400" dirty="0"/>
              <a:t>Završio Drugi svjetski rat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C988142-AC4A-4EFC-9FBF-977906D0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4099" y="2448958"/>
            <a:ext cx="5348992" cy="428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17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B93419C-DC1C-447F-A4BD-8BE078FCA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" y="4317476"/>
            <a:ext cx="1722733" cy="2437110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9D70B862-DC34-4AB8-BCEC-67110375EB1D}"/>
              </a:ext>
            </a:extLst>
          </p:cNvPr>
          <p:cNvSpPr/>
          <p:nvPr/>
        </p:nvSpPr>
        <p:spPr>
          <a:xfrm>
            <a:off x="799574" y="1168924"/>
            <a:ext cx="5033812" cy="3979354"/>
          </a:xfrm>
          <a:custGeom>
            <a:avLst/>
            <a:gdLst>
              <a:gd name="connsiteX0" fmla="*/ 336963 w 5033812"/>
              <a:gd name="connsiteY0" fmla="*/ 3685439 h 3979354"/>
              <a:gd name="connsiteX1" fmla="*/ 419029 w 5033812"/>
              <a:gd name="connsiteY1" fmla="*/ 3088969 h 3979354"/>
              <a:gd name="connsiteX2" fmla="*/ 1367411 w 5033812"/>
              <a:gd name="connsiteY2" fmla="*/ 219629 h 3979354"/>
              <a:gd name="connsiteX3" fmla="*/ 4296031 w 5033812"/>
              <a:gd name="connsiteY3" fmla="*/ 582292 h 3979354"/>
              <a:gd name="connsiteX4" fmla="*/ 4033751 w 5033812"/>
              <a:gd name="connsiteY4" fmla="*/ 3577432 h 3979354"/>
              <a:gd name="connsiteX5" fmla="*/ 1092710 w 5033812"/>
              <a:gd name="connsiteY5" fmla="*/ 3630180 h 3979354"/>
              <a:gd name="connsiteX6" fmla="*/ 699722 w 5033812"/>
              <a:gd name="connsiteY6" fmla="*/ 3658915 h 3979354"/>
              <a:gd name="connsiteX7" fmla="*/ 336963 w 5033812"/>
              <a:gd name="connsiteY7" fmla="*/ 3685439 h 397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3812" h="3979354" fill="none" extrusionOk="0">
                <a:moveTo>
                  <a:pt x="336963" y="3685439"/>
                </a:moveTo>
                <a:cubicBezTo>
                  <a:pt x="335866" y="3506724"/>
                  <a:pt x="359525" y="3329998"/>
                  <a:pt x="419029" y="3088969"/>
                </a:cubicBezTo>
                <a:cubicBezTo>
                  <a:pt x="-576106" y="2009725"/>
                  <a:pt x="79922" y="764458"/>
                  <a:pt x="1367411" y="219629"/>
                </a:cubicBezTo>
                <a:cubicBezTo>
                  <a:pt x="2187015" y="-187560"/>
                  <a:pt x="3633397" y="70678"/>
                  <a:pt x="4296031" y="582292"/>
                </a:cubicBezTo>
                <a:cubicBezTo>
                  <a:pt x="5591170" y="1261661"/>
                  <a:pt x="5262808" y="2751707"/>
                  <a:pt x="4033751" y="3577432"/>
                </a:cubicBezTo>
                <a:cubicBezTo>
                  <a:pt x="3255436" y="4287924"/>
                  <a:pt x="1930232" y="4025875"/>
                  <a:pt x="1092710" y="3630180"/>
                </a:cubicBezTo>
                <a:cubicBezTo>
                  <a:pt x="905666" y="3626875"/>
                  <a:pt x="792317" y="3642937"/>
                  <a:pt x="699722" y="3658915"/>
                </a:cubicBezTo>
                <a:cubicBezTo>
                  <a:pt x="607127" y="3674893"/>
                  <a:pt x="482442" y="3672402"/>
                  <a:pt x="336963" y="3685439"/>
                </a:cubicBezTo>
                <a:close/>
              </a:path>
              <a:path w="5033812" h="3979354" stroke="0" extrusionOk="0">
                <a:moveTo>
                  <a:pt x="336963" y="3685439"/>
                </a:moveTo>
                <a:cubicBezTo>
                  <a:pt x="392463" y="3427577"/>
                  <a:pt x="420837" y="3216886"/>
                  <a:pt x="419029" y="3088969"/>
                </a:cubicBezTo>
                <a:cubicBezTo>
                  <a:pt x="-595291" y="1888292"/>
                  <a:pt x="-97167" y="636382"/>
                  <a:pt x="1367411" y="219629"/>
                </a:cubicBezTo>
                <a:cubicBezTo>
                  <a:pt x="2365883" y="-60170"/>
                  <a:pt x="3516367" y="-88604"/>
                  <a:pt x="4296031" y="582292"/>
                </a:cubicBezTo>
                <a:cubicBezTo>
                  <a:pt x="5085351" y="1438146"/>
                  <a:pt x="5267336" y="2920814"/>
                  <a:pt x="4033751" y="3577432"/>
                </a:cubicBezTo>
                <a:cubicBezTo>
                  <a:pt x="3163823" y="4200862"/>
                  <a:pt x="1815009" y="4177795"/>
                  <a:pt x="1092710" y="3630180"/>
                </a:cubicBezTo>
                <a:cubicBezTo>
                  <a:pt x="959751" y="3638006"/>
                  <a:pt x="905257" y="3632792"/>
                  <a:pt x="729951" y="3656704"/>
                </a:cubicBezTo>
                <a:cubicBezTo>
                  <a:pt x="554645" y="3680617"/>
                  <a:pt x="450212" y="3694046"/>
                  <a:pt x="336963" y="3685439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3306"/>
                      <a:gd name="adj2" fmla="val 4261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N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apiši sastavak do 250 riječi na zadanu temu iz prve perspektive. U sastavku iskoristi naučene pojmove i znanje o periodu Drugog svjetskog rata</a:t>
            </a: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 te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navedi razloge i vlastita uvjerenja. 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2000A007-B1CD-4CB0-8AF0-DBF3AFB37A01}"/>
              </a:ext>
            </a:extLst>
          </p:cNvPr>
          <p:cNvSpPr/>
          <p:nvPr/>
        </p:nvSpPr>
        <p:spPr>
          <a:xfrm rot="185065">
            <a:off x="5916244" y="1463494"/>
            <a:ext cx="5961019" cy="5213023"/>
          </a:xfrm>
          <a:custGeom>
            <a:avLst/>
            <a:gdLst>
              <a:gd name="connsiteX0" fmla="*/ 0 w 5961019"/>
              <a:gd name="connsiteY0" fmla="*/ 0 h 5213023"/>
              <a:gd name="connsiteX1" fmla="*/ 655712 w 5961019"/>
              <a:gd name="connsiteY1" fmla="*/ 0 h 5213023"/>
              <a:gd name="connsiteX2" fmla="*/ 1132594 w 5961019"/>
              <a:gd name="connsiteY2" fmla="*/ 0 h 5213023"/>
              <a:gd name="connsiteX3" fmla="*/ 1788306 w 5961019"/>
              <a:gd name="connsiteY3" fmla="*/ 0 h 5213023"/>
              <a:gd name="connsiteX4" fmla="*/ 2324797 w 5961019"/>
              <a:gd name="connsiteY4" fmla="*/ 0 h 5213023"/>
              <a:gd name="connsiteX5" fmla="*/ 2801679 w 5961019"/>
              <a:gd name="connsiteY5" fmla="*/ 0 h 5213023"/>
              <a:gd name="connsiteX6" fmla="*/ 3517001 w 5961019"/>
              <a:gd name="connsiteY6" fmla="*/ 0 h 5213023"/>
              <a:gd name="connsiteX7" fmla="*/ 3934273 w 5961019"/>
              <a:gd name="connsiteY7" fmla="*/ 0 h 5213023"/>
              <a:gd name="connsiteX8" fmla="*/ 4530374 w 5961019"/>
              <a:gd name="connsiteY8" fmla="*/ 0 h 5213023"/>
              <a:gd name="connsiteX9" fmla="*/ 5186087 w 5961019"/>
              <a:gd name="connsiteY9" fmla="*/ 0 h 5213023"/>
              <a:gd name="connsiteX10" fmla="*/ 5961019 w 5961019"/>
              <a:gd name="connsiteY10" fmla="*/ 0 h 5213023"/>
              <a:gd name="connsiteX11" fmla="*/ 5961019 w 5961019"/>
              <a:gd name="connsiteY11" fmla="*/ 647350 h 5213023"/>
              <a:gd name="connsiteX12" fmla="*/ 5961019 w 5961019"/>
              <a:gd name="connsiteY12" fmla="*/ 1250056 h 5213023"/>
              <a:gd name="connsiteX13" fmla="*/ 5961019 w 5961019"/>
              <a:gd name="connsiteY13" fmla="*/ 1808116 h 5213023"/>
              <a:gd name="connsiteX14" fmla="*/ 5961019 w 5961019"/>
              <a:gd name="connsiteY14" fmla="*/ 2232243 h 5213023"/>
              <a:gd name="connsiteX15" fmla="*/ 5961019 w 5961019"/>
              <a:gd name="connsiteY15" fmla="*/ 2790303 h 5213023"/>
              <a:gd name="connsiteX16" fmla="*/ 5961019 w 5961019"/>
              <a:gd name="connsiteY16" fmla="*/ 3303719 h 5213023"/>
              <a:gd name="connsiteX17" fmla="*/ 5961019 w 5961019"/>
              <a:gd name="connsiteY17" fmla="*/ 3906424 h 5213023"/>
              <a:gd name="connsiteX18" fmla="*/ 5961019 w 5961019"/>
              <a:gd name="connsiteY18" fmla="*/ 4464485 h 5213023"/>
              <a:gd name="connsiteX19" fmla="*/ 5586750 w 5961019"/>
              <a:gd name="connsiteY19" fmla="*/ 4838754 h 5213023"/>
              <a:gd name="connsiteX20" fmla="*/ 5212481 w 5961019"/>
              <a:gd name="connsiteY20" fmla="*/ 5213023 h 5213023"/>
              <a:gd name="connsiteX21" fmla="*/ 4529067 w 5961019"/>
              <a:gd name="connsiteY21" fmla="*/ 5213023 h 5213023"/>
              <a:gd name="connsiteX22" fmla="*/ 3845653 w 5961019"/>
              <a:gd name="connsiteY22" fmla="*/ 5213023 h 5213023"/>
              <a:gd name="connsiteX23" fmla="*/ 3214363 w 5961019"/>
              <a:gd name="connsiteY23" fmla="*/ 5213023 h 5213023"/>
              <a:gd name="connsiteX24" fmla="*/ 2739448 w 5961019"/>
              <a:gd name="connsiteY24" fmla="*/ 5213023 h 5213023"/>
              <a:gd name="connsiteX25" fmla="*/ 2160284 w 5961019"/>
              <a:gd name="connsiteY25" fmla="*/ 5213023 h 5213023"/>
              <a:gd name="connsiteX26" fmla="*/ 1476870 w 5961019"/>
              <a:gd name="connsiteY26" fmla="*/ 5213023 h 5213023"/>
              <a:gd name="connsiteX27" fmla="*/ 793455 w 5961019"/>
              <a:gd name="connsiteY27" fmla="*/ 5213023 h 5213023"/>
              <a:gd name="connsiteX28" fmla="*/ 0 w 5961019"/>
              <a:gd name="connsiteY28" fmla="*/ 5213023 h 5213023"/>
              <a:gd name="connsiteX29" fmla="*/ 0 w 5961019"/>
              <a:gd name="connsiteY29" fmla="*/ 4581668 h 5213023"/>
              <a:gd name="connsiteX30" fmla="*/ 0 w 5961019"/>
              <a:gd name="connsiteY30" fmla="*/ 4002443 h 5213023"/>
              <a:gd name="connsiteX31" fmla="*/ 0 w 5961019"/>
              <a:gd name="connsiteY31" fmla="*/ 3371088 h 5213023"/>
              <a:gd name="connsiteX32" fmla="*/ 0 w 5961019"/>
              <a:gd name="connsiteY32" fmla="*/ 2896124 h 5213023"/>
              <a:gd name="connsiteX33" fmla="*/ 0 w 5961019"/>
              <a:gd name="connsiteY33" fmla="*/ 2473290 h 5213023"/>
              <a:gd name="connsiteX34" fmla="*/ 0 w 5961019"/>
              <a:gd name="connsiteY34" fmla="*/ 1894065 h 5213023"/>
              <a:gd name="connsiteX35" fmla="*/ 0 w 5961019"/>
              <a:gd name="connsiteY35" fmla="*/ 1471231 h 5213023"/>
              <a:gd name="connsiteX36" fmla="*/ 0 w 5961019"/>
              <a:gd name="connsiteY36" fmla="*/ 1048397 h 5213023"/>
              <a:gd name="connsiteX37" fmla="*/ 0 w 5961019"/>
              <a:gd name="connsiteY37" fmla="*/ 521302 h 5213023"/>
              <a:gd name="connsiteX38" fmla="*/ 0 w 5961019"/>
              <a:gd name="connsiteY38" fmla="*/ 0 h 5213023"/>
              <a:gd name="connsiteX0" fmla="*/ 5212481 w 5961019"/>
              <a:gd name="connsiteY0" fmla="*/ 5213023 h 5213023"/>
              <a:gd name="connsiteX1" fmla="*/ 5290329 w 5961019"/>
              <a:gd name="connsiteY1" fmla="*/ 4901631 h 5213023"/>
              <a:gd name="connsiteX2" fmla="*/ 5362189 w 5961019"/>
              <a:gd name="connsiteY2" fmla="*/ 4614193 h 5213023"/>
              <a:gd name="connsiteX3" fmla="*/ 5667592 w 5961019"/>
              <a:gd name="connsiteY3" fmla="*/ 4537842 h 5213023"/>
              <a:gd name="connsiteX4" fmla="*/ 5961019 w 5961019"/>
              <a:gd name="connsiteY4" fmla="*/ 4464485 h 5213023"/>
              <a:gd name="connsiteX5" fmla="*/ 5594235 w 5961019"/>
              <a:gd name="connsiteY5" fmla="*/ 4831269 h 5213023"/>
              <a:gd name="connsiteX6" fmla="*/ 5212481 w 5961019"/>
              <a:gd name="connsiteY6" fmla="*/ 5213023 h 5213023"/>
              <a:gd name="connsiteX0" fmla="*/ 5212481 w 5961019"/>
              <a:gd name="connsiteY0" fmla="*/ 5213023 h 5213023"/>
              <a:gd name="connsiteX1" fmla="*/ 5285838 w 5961019"/>
              <a:gd name="connsiteY1" fmla="*/ 4919596 h 5213023"/>
              <a:gd name="connsiteX2" fmla="*/ 5362189 w 5961019"/>
              <a:gd name="connsiteY2" fmla="*/ 4614193 h 5213023"/>
              <a:gd name="connsiteX3" fmla="*/ 5673581 w 5961019"/>
              <a:gd name="connsiteY3" fmla="*/ 4536345 h 5213023"/>
              <a:gd name="connsiteX4" fmla="*/ 5961019 w 5961019"/>
              <a:gd name="connsiteY4" fmla="*/ 4464485 h 5213023"/>
              <a:gd name="connsiteX5" fmla="*/ 5579265 w 5961019"/>
              <a:gd name="connsiteY5" fmla="*/ 4846239 h 5213023"/>
              <a:gd name="connsiteX6" fmla="*/ 5212481 w 5961019"/>
              <a:gd name="connsiteY6" fmla="*/ 5213023 h 5213023"/>
              <a:gd name="connsiteX7" fmla="*/ 4789691 w 5961019"/>
              <a:gd name="connsiteY7" fmla="*/ 5213023 h 5213023"/>
              <a:gd name="connsiteX8" fmla="*/ 4262651 w 5961019"/>
              <a:gd name="connsiteY8" fmla="*/ 5213023 h 5213023"/>
              <a:gd name="connsiteX9" fmla="*/ 3839861 w 5961019"/>
              <a:gd name="connsiteY9" fmla="*/ 5213023 h 5213023"/>
              <a:gd name="connsiteX10" fmla="*/ 3156447 w 5961019"/>
              <a:gd name="connsiteY10" fmla="*/ 5213023 h 5213023"/>
              <a:gd name="connsiteX11" fmla="*/ 2577282 w 5961019"/>
              <a:gd name="connsiteY11" fmla="*/ 5213023 h 5213023"/>
              <a:gd name="connsiteX12" fmla="*/ 2102367 w 5961019"/>
              <a:gd name="connsiteY12" fmla="*/ 5213023 h 5213023"/>
              <a:gd name="connsiteX13" fmla="*/ 1471078 w 5961019"/>
              <a:gd name="connsiteY13" fmla="*/ 5213023 h 5213023"/>
              <a:gd name="connsiteX14" fmla="*/ 787664 w 5961019"/>
              <a:gd name="connsiteY14" fmla="*/ 5213023 h 5213023"/>
              <a:gd name="connsiteX15" fmla="*/ 0 w 5961019"/>
              <a:gd name="connsiteY15" fmla="*/ 5213023 h 5213023"/>
              <a:gd name="connsiteX16" fmla="*/ 0 w 5961019"/>
              <a:gd name="connsiteY16" fmla="*/ 4581668 h 5213023"/>
              <a:gd name="connsiteX17" fmla="*/ 0 w 5961019"/>
              <a:gd name="connsiteY17" fmla="*/ 3950313 h 5213023"/>
              <a:gd name="connsiteX18" fmla="*/ 0 w 5961019"/>
              <a:gd name="connsiteY18" fmla="*/ 3266828 h 5213023"/>
              <a:gd name="connsiteX19" fmla="*/ 0 w 5961019"/>
              <a:gd name="connsiteY19" fmla="*/ 2791863 h 5213023"/>
              <a:gd name="connsiteX20" fmla="*/ 0 w 5961019"/>
              <a:gd name="connsiteY20" fmla="*/ 2108378 h 5213023"/>
              <a:gd name="connsiteX21" fmla="*/ 0 w 5961019"/>
              <a:gd name="connsiteY21" fmla="*/ 1477023 h 5213023"/>
              <a:gd name="connsiteX22" fmla="*/ 0 w 5961019"/>
              <a:gd name="connsiteY22" fmla="*/ 1054189 h 5213023"/>
              <a:gd name="connsiteX23" fmla="*/ 0 w 5961019"/>
              <a:gd name="connsiteY23" fmla="*/ 0 h 5213023"/>
              <a:gd name="connsiteX24" fmla="*/ 476882 w 5961019"/>
              <a:gd name="connsiteY24" fmla="*/ 0 h 5213023"/>
              <a:gd name="connsiteX25" fmla="*/ 894153 w 5961019"/>
              <a:gd name="connsiteY25" fmla="*/ 0 h 5213023"/>
              <a:gd name="connsiteX26" fmla="*/ 1371034 w 5961019"/>
              <a:gd name="connsiteY26" fmla="*/ 0 h 5213023"/>
              <a:gd name="connsiteX27" fmla="*/ 2086357 w 5961019"/>
              <a:gd name="connsiteY27" fmla="*/ 0 h 5213023"/>
              <a:gd name="connsiteX28" fmla="*/ 2622848 w 5961019"/>
              <a:gd name="connsiteY28" fmla="*/ 0 h 5213023"/>
              <a:gd name="connsiteX29" fmla="*/ 3338171 w 5961019"/>
              <a:gd name="connsiteY29" fmla="*/ 0 h 5213023"/>
              <a:gd name="connsiteX30" fmla="*/ 3815052 w 5961019"/>
              <a:gd name="connsiteY30" fmla="*/ 0 h 5213023"/>
              <a:gd name="connsiteX31" fmla="*/ 4470764 w 5961019"/>
              <a:gd name="connsiteY31" fmla="*/ 0 h 5213023"/>
              <a:gd name="connsiteX32" fmla="*/ 4947646 w 5961019"/>
              <a:gd name="connsiteY32" fmla="*/ 0 h 5213023"/>
              <a:gd name="connsiteX33" fmla="*/ 5961019 w 5961019"/>
              <a:gd name="connsiteY33" fmla="*/ 0 h 5213023"/>
              <a:gd name="connsiteX34" fmla="*/ 5961019 w 5961019"/>
              <a:gd name="connsiteY34" fmla="*/ 558061 h 5213023"/>
              <a:gd name="connsiteX35" fmla="*/ 5961019 w 5961019"/>
              <a:gd name="connsiteY35" fmla="*/ 1205411 h 5213023"/>
              <a:gd name="connsiteX36" fmla="*/ 5961019 w 5961019"/>
              <a:gd name="connsiteY36" fmla="*/ 1629537 h 5213023"/>
              <a:gd name="connsiteX37" fmla="*/ 5961019 w 5961019"/>
              <a:gd name="connsiteY37" fmla="*/ 2232243 h 5213023"/>
              <a:gd name="connsiteX38" fmla="*/ 5961019 w 5961019"/>
              <a:gd name="connsiteY38" fmla="*/ 2701013 h 5213023"/>
              <a:gd name="connsiteX39" fmla="*/ 5961019 w 5961019"/>
              <a:gd name="connsiteY39" fmla="*/ 3214429 h 5213023"/>
              <a:gd name="connsiteX40" fmla="*/ 5961019 w 5961019"/>
              <a:gd name="connsiteY40" fmla="*/ 3817135 h 5213023"/>
              <a:gd name="connsiteX41" fmla="*/ 5961019 w 5961019"/>
              <a:gd name="connsiteY41" fmla="*/ 4464485 h 52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61019" h="5213023" stroke="0" extrusionOk="0">
                <a:moveTo>
                  <a:pt x="0" y="0"/>
                </a:moveTo>
                <a:cubicBezTo>
                  <a:pt x="258956" y="-59098"/>
                  <a:pt x="444551" y="2205"/>
                  <a:pt x="655712" y="0"/>
                </a:cubicBezTo>
                <a:cubicBezTo>
                  <a:pt x="866873" y="-2205"/>
                  <a:pt x="1033642" y="49971"/>
                  <a:pt x="1132594" y="0"/>
                </a:cubicBezTo>
                <a:cubicBezTo>
                  <a:pt x="1231546" y="-49971"/>
                  <a:pt x="1464317" y="61007"/>
                  <a:pt x="1788306" y="0"/>
                </a:cubicBezTo>
                <a:cubicBezTo>
                  <a:pt x="2112295" y="-61007"/>
                  <a:pt x="2130308" y="21261"/>
                  <a:pt x="2324797" y="0"/>
                </a:cubicBezTo>
                <a:cubicBezTo>
                  <a:pt x="2519286" y="-21261"/>
                  <a:pt x="2689885" y="44510"/>
                  <a:pt x="2801679" y="0"/>
                </a:cubicBezTo>
                <a:cubicBezTo>
                  <a:pt x="2913473" y="-44510"/>
                  <a:pt x="3351027" y="19275"/>
                  <a:pt x="3517001" y="0"/>
                </a:cubicBezTo>
                <a:cubicBezTo>
                  <a:pt x="3682975" y="-19275"/>
                  <a:pt x="3818199" y="43434"/>
                  <a:pt x="3934273" y="0"/>
                </a:cubicBezTo>
                <a:cubicBezTo>
                  <a:pt x="4050347" y="-43434"/>
                  <a:pt x="4273669" y="62754"/>
                  <a:pt x="4530374" y="0"/>
                </a:cubicBezTo>
                <a:cubicBezTo>
                  <a:pt x="4787079" y="-62754"/>
                  <a:pt x="4863027" y="33560"/>
                  <a:pt x="5186087" y="0"/>
                </a:cubicBezTo>
                <a:cubicBezTo>
                  <a:pt x="5509147" y="-33560"/>
                  <a:pt x="5708932" y="89107"/>
                  <a:pt x="5961019" y="0"/>
                </a:cubicBezTo>
                <a:cubicBezTo>
                  <a:pt x="6000219" y="169743"/>
                  <a:pt x="5942771" y="481066"/>
                  <a:pt x="5961019" y="647350"/>
                </a:cubicBezTo>
                <a:cubicBezTo>
                  <a:pt x="5979267" y="813634"/>
                  <a:pt x="5921540" y="1040640"/>
                  <a:pt x="5961019" y="1250056"/>
                </a:cubicBezTo>
                <a:cubicBezTo>
                  <a:pt x="6000498" y="1459472"/>
                  <a:pt x="5932435" y="1543310"/>
                  <a:pt x="5961019" y="1808116"/>
                </a:cubicBezTo>
                <a:cubicBezTo>
                  <a:pt x="5989603" y="2072922"/>
                  <a:pt x="5915284" y="2083319"/>
                  <a:pt x="5961019" y="2232243"/>
                </a:cubicBezTo>
                <a:cubicBezTo>
                  <a:pt x="6006754" y="2381167"/>
                  <a:pt x="5958579" y="2580515"/>
                  <a:pt x="5961019" y="2790303"/>
                </a:cubicBezTo>
                <a:cubicBezTo>
                  <a:pt x="5963459" y="3000091"/>
                  <a:pt x="5949042" y="3157795"/>
                  <a:pt x="5961019" y="3303719"/>
                </a:cubicBezTo>
                <a:cubicBezTo>
                  <a:pt x="5972996" y="3449643"/>
                  <a:pt x="5937469" y="3742085"/>
                  <a:pt x="5961019" y="3906424"/>
                </a:cubicBezTo>
                <a:cubicBezTo>
                  <a:pt x="5984569" y="4070763"/>
                  <a:pt x="5913325" y="4269822"/>
                  <a:pt x="5961019" y="4464485"/>
                </a:cubicBezTo>
                <a:cubicBezTo>
                  <a:pt x="5897526" y="4582176"/>
                  <a:pt x="5676577" y="4675994"/>
                  <a:pt x="5586750" y="4838754"/>
                </a:cubicBezTo>
                <a:cubicBezTo>
                  <a:pt x="5496923" y="5001514"/>
                  <a:pt x="5292937" y="5085260"/>
                  <a:pt x="5212481" y="5213023"/>
                </a:cubicBezTo>
                <a:cubicBezTo>
                  <a:pt x="4940752" y="5220342"/>
                  <a:pt x="4671674" y="5163698"/>
                  <a:pt x="4529067" y="5213023"/>
                </a:cubicBezTo>
                <a:cubicBezTo>
                  <a:pt x="4386460" y="5262348"/>
                  <a:pt x="4045293" y="5148553"/>
                  <a:pt x="3845653" y="5213023"/>
                </a:cubicBezTo>
                <a:cubicBezTo>
                  <a:pt x="3646013" y="5277493"/>
                  <a:pt x="3390220" y="5138267"/>
                  <a:pt x="3214363" y="5213023"/>
                </a:cubicBezTo>
                <a:cubicBezTo>
                  <a:pt x="3038506" y="5287779"/>
                  <a:pt x="2911550" y="5171337"/>
                  <a:pt x="2739448" y="5213023"/>
                </a:cubicBezTo>
                <a:cubicBezTo>
                  <a:pt x="2567347" y="5254709"/>
                  <a:pt x="2288091" y="5158076"/>
                  <a:pt x="2160284" y="5213023"/>
                </a:cubicBezTo>
                <a:cubicBezTo>
                  <a:pt x="2032477" y="5267970"/>
                  <a:pt x="1717058" y="5199961"/>
                  <a:pt x="1476870" y="5213023"/>
                </a:cubicBezTo>
                <a:cubicBezTo>
                  <a:pt x="1236682" y="5226085"/>
                  <a:pt x="1019873" y="5178846"/>
                  <a:pt x="793455" y="5213023"/>
                </a:cubicBezTo>
                <a:cubicBezTo>
                  <a:pt x="567038" y="5247200"/>
                  <a:pt x="191112" y="5148961"/>
                  <a:pt x="0" y="5213023"/>
                </a:cubicBezTo>
                <a:cubicBezTo>
                  <a:pt x="-47686" y="5039394"/>
                  <a:pt x="56672" y="4749121"/>
                  <a:pt x="0" y="4581668"/>
                </a:cubicBezTo>
                <a:cubicBezTo>
                  <a:pt x="-56672" y="4414216"/>
                  <a:pt x="68724" y="4256197"/>
                  <a:pt x="0" y="4002443"/>
                </a:cubicBezTo>
                <a:cubicBezTo>
                  <a:pt x="-68724" y="3748690"/>
                  <a:pt x="59788" y="3673674"/>
                  <a:pt x="0" y="3371088"/>
                </a:cubicBezTo>
                <a:cubicBezTo>
                  <a:pt x="-59788" y="3068503"/>
                  <a:pt x="11747" y="3113351"/>
                  <a:pt x="0" y="2896124"/>
                </a:cubicBezTo>
                <a:cubicBezTo>
                  <a:pt x="-11747" y="2678897"/>
                  <a:pt x="21348" y="2681164"/>
                  <a:pt x="0" y="2473290"/>
                </a:cubicBezTo>
                <a:cubicBezTo>
                  <a:pt x="-21348" y="2265416"/>
                  <a:pt x="1072" y="2135373"/>
                  <a:pt x="0" y="1894065"/>
                </a:cubicBezTo>
                <a:cubicBezTo>
                  <a:pt x="-1072" y="1652757"/>
                  <a:pt x="31323" y="1651614"/>
                  <a:pt x="0" y="1471231"/>
                </a:cubicBezTo>
                <a:cubicBezTo>
                  <a:pt x="-31323" y="1290848"/>
                  <a:pt x="41933" y="1213245"/>
                  <a:pt x="0" y="1048397"/>
                </a:cubicBezTo>
                <a:cubicBezTo>
                  <a:pt x="-41933" y="883549"/>
                  <a:pt x="11763" y="694434"/>
                  <a:pt x="0" y="521302"/>
                </a:cubicBezTo>
                <a:cubicBezTo>
                  <a:pt x="-11763" y="348170"/>
                  <a:pt x="7386" y="135157"/>
                  <a:pt x="0" y="0"/>
                </a:cubicBezTo>
                <a:close/>
              </a:path>
              <a:path w="5961019" h="5213023" fill="darkenLess" stroke="0" extrusionOk="0">
                <a:moveTo>
                  <a:pt x="5212481" y="5213023"/>
                </a:moveTo>
                <a:cubicBezTo>
                  <a:pt x="5205853" y="5123303"/>
                  <a:pt x="5276825" y="4978046"/>
                  <a:pt x="5290329" y="4901631"/>
                </a:cubicBezTo>
                <a:cubicBezTo>
                  <a:pt x="5303834" y="4825216"/>
                  <a:pt x="5351521" y="4682896"/>
                  <a:pt x="5362189" y="4614193"/>
                </a:cubicBezTo>
                <a:cubicBezTo>
                  <a:pt x="5437739" y="4580063"/>
                  <a:pt x="5581915" y="4570546"/>
                  <a:pt x="5667592" y="4537842"/>
                </a:cubicBezTo>
                <a:cubicBezTo>
                  <a:pt x="5753269" y="4505138"/>
                  <a:pt x="5821196" y="4522259"/>
                  <a:pt x="5961019" y="4464485"/>
                </a:cubicBezTo>
                <a:cubicBezTo>
                  <a:pt x="5838449" y="4596630"/>
                  <a:pt x="5707525" y="4642962"/>
                  <a:pt x="5594235" y="4831269"/>
                </a:cubicBezTo>
                <a:cubicBezTo>
                  <a:pt x="5480945" y="5019576"/>
                  <a:pt x="5345956" y="4990601"/>
                  <a:pt x="5212481" y="5213023"/>
                </a:cubicBezTo>
                <a:close/>
              </a:path>
              <a:path w="5961019" h="5213023" fill="none" extrusionOk="0">
                <a:moveTo>
                  <a:pt x="5212481" y="5213023"/>
                </a:moveTo>
                <a:cubicBezTo>
                  <a:pt x="5217919" y="5140440"/>
                  <a:pt x="5268838" y="5035860"/>
                  <a:pt x="5285838" y="4919596"/>
                </a:cubicBezTo>
                <a:cubicBezTo>
                  <a:pt x="5302838" y="4803332"/>
                  <a:pt x="5330038" y="4766036"/>
                  <a:pt x="5362189" y="4614193"/>
                </a:cubicBezTo>
                <a:cubicBezTo>
                  <a:pt x="5421064" y="4571079"/>
                  <a:pt x="5584166" y="4575961"/>
                  <a:pt x="5673581" y="4536345"/>
                </a:cubicBezTo>
                <a:cubicBezTo>
                  <a:pt x="5762996" y="4496729"/>
                  <a:pt x="5843586" y="4525924"/>
                  <a:pt x="5961019" y="4464485"/>
                </a:cubicBezTo>
                <a:cubicBezTo>
                  <a:pt x="5865197" y="4631516"/>
                  <a:pt x="5750808" y="4664116"/>
                  <a:pt x="5579265" y="4846239"/>
                </a:cubicBezTo>
                <a:cubicBezTo>
                  <a:pt x="5407722" y="5028362"/>
                  <a:pt x="5323401" y="5040515"/>
                  <a:pt x="5212481" y="5213023"/>
                </a:cubicBezTo>
                <a:cubicBezTo>
                  <a:pt x="5030523" y="5224865"/>
                  <a:pt x="4914413" y="5198341"/>
                  <a:pt x="4789691" y="5213023"/>
                </a:cubicBezTo>
                <a:cubicBezTo>
                  <a:pt x="4664969" y="5227705"/>
                  <a:pt x="4471980" y="5153974"/>
                  <a:pt x="4262651" y="5213023"/>
                </a:cubicBezTo>
                <a:cubicBezTo>
                  <a:pt x="4053322" y="5272072"/>
                  <a:pt x="3965688" y="5167651"/>
                  <a:pt x="3839861" y="5213023"/>
                </a:cubicBezTo>
                <a:cubicBezTo>
                  <a:pt x="3714034" y="5258395"/>
                  <a:pt x="3354174" y="5200216"/>
                  <a:pt x="3156447" y="5213023"/>
                </a:cubicBezTo>
                <a:cubicBezTo>
                  <a:pt x="2958720" y="5225830"/>
                  <a:pt x="2831680" y="5187091"/>
                  <a:pt x="2577282" y="5213023"/>
                </a:cubicBezTo>
                <a:cubicBezTo>
                  <a:pt x="2322885" y="5238955"/>
                  <a:pt x="2302299" y="5156285"/>
                  <a:pt x="2102367" y="5213023"/>
                </a:cubicBezTo>
                <a:cubicBezTo>
                  <a:pt x="1902436" y="5269761"/>
                  <a:pt x="1706836" y="5149818"/>
                  <a:pt x="1471078" y="5213023"/>
                </a:cubicBezTo>
                <a:cubicBezTo>
                  <a:pt x="1235320" y="5276228"/>
                  <a:pt x="979434" y="5209067"/>
                  <a:pt x="787664" y="5213023"/>
                </a:cubicBezTo>
                <a:cubicBezTo>
                  <a:pt x="595894" y="5216979"/>
                  <a:pt x="323187" y="5128330"/>
                  <a:pt x="0" y="5213023"/>
                </a:cubicBezTo>
                <a:cubicBezTo>
                  <a:pt x="-21517" y="4977988"/>
                  <a:pt x="71616" y="4718735"/>
                  <a:pt x="0" y="4581668"/>
                </a:cubicBezTo>
                <a:cubicBezTo>
                  <a:pt x="-71616" y="4444602"/>
                  <a:pt x="49980" y="4263071"/>
                  <a:pt x="0" y="3950313"/>
                </a:cubicBezTo>
                <a:cubicBezTo>
                  <a:pt x="-49980" y="3637556"/>
                  <a:pt x="24332" y="3474127"/>
                  <a:pt x="0" y="3266828"/>
                </a:cubicBezTo>
                <a:cubicBezTo>
                  <a:pt x="-24332" y="3059529"/>
                  <a:pt x="17528" y="2997769"/>
                  <a:pt x="0" y="2791863"/>
                </a:cubicBezTo>
                <a:cubicBezTo>
                  <a:pt x="-17528" y="2585958"/>
                  <a:pt x="45646" y="2379223"/>
                  <a:pt x="0" y="2108378"/>
                </a:cubicBezTo>
                <a:cubicBezTo>
                  <a:pt x="-45646" y="1837534"/>
                  <a:pt x="73316" y="1670635"/>
                  <a:pt x="0" y="1477023"/>
                </a:cubicBezTo>
                <a:cubicBezTo>
                  <a:pt x="-73316" y="1283412"/>
                  <a:pt x="32930" y="1159533"/>
                  <a:pt x="0" y="1054189"/>
                </a:cubicBezTo>
                <a:cubicBezTo>
                  <a:pt x="-32930" y="948845"/>
                  <a:pt x="124349" y="259658"/>
                  <a:pt x="0" y="0"/>
                </a:cubicBezTo>
                <a:cubicBezTo>
                  <a:pt x="184443" y="-12891"/>
                  <a:pt x="259244" y="35331"/>
                  <a:pt x="476882" y="0"/>
                </a:cubicBezTo>
                <a:cubicBezTo>
                  <a:pt x="694520" y="-35331"/>
                  <a:pt x="781244" y="24124"/>
                  <a:pt x="894153" y="0"/>
                </a:cubicBezTo>
                <a:cubicBezTo>
                  <a:pt x="1007062" y="-24124"/>
                  <a:pt x="1275467" y="55408"/>
                  <a:pt x="1371034" y="0"/>
                </a:cubicBezTo>
                <a:cubicBezTo>
                  <a:pt x="1466601" y="-55408"/>
                  <a:pt x="1935256" y="65441"/>
                  <a:pt x="2086357" y="0"/>
                </a:cubicBezTo>
                <a:cubicBezTo>
                  <a:pt x="2237458" y="-65441"/>
                  <a:pt x="2370206" y="34963"/>
                  <a:pt x="2622848" y="0"/>
                </a:cubicBezTo>
                <a:cubicBezTo>
                  <a:pt x="2875490" y="-34963"/>
                  <a:pt x="3111293" y="76239"/>
                  <a:pt x="3338171" y="0"/>
                </a:cubicBezTo>
                <a:cubicBezTo>
                  <a:pt x="3565049" y="-76239"/>
                  <a:pt x="3687771" y="2735"/>
                  <a:pt x="3815052" y="0"/>
                </a:cubicBezTo>
                <a:cubicBezTo>
                  <a:pt x="3942333" y="-2735"/>
                  <a:pt x="4239788" y="30056"/>
                  <a:pt x="4470764" y="0"/>
                </a:cubicBezTo>
                <a:cubicBezTo>
                  <a:pt x="4701740" y="-30056"/>
                  <a:pt x="4710908" y="6657"/>
                  <a:pt x="4947646" y="0"/>
                </a:cubicBezTo>
                <a:cubicBezTo>
                  <a:pt x="5184384" y="-6657"/>
                  <a:pt x="5583195" y="112539"/>
                  <a:pt x="5961019" y="0"/>
                </a:cubicBezTo>
                <a:cubicBezTo>
                  <a:pt x="6016062" y="125739"/>
                  <a:pt x="5960503" y="288400"/>
                  <a:pt x="5961019" y="558061"/>
                </a:cubicBezTo>
                <a:cubicBezTo>
                  <a:pt x="5961535" y="827722"/>
                  <a:pt x="5911693" y="950793"/>
                  <a:pt x="5961019" y="1205411"/>
                </a:cubicBezTo>
                <a:cubicBezTo>
                  <a:pt x="6010345" y="1460029"/>
                  <a:pt x="5936246" y="1510610"/>
                  <a:pt x="5961019" y="1629537"/>
                </a:cubicBezTo>
                <a:cubicBezTo>
                  <a:pt x="5985792" y="1748464"/>
                  <a:pt x="5941789" y="1945936"/>
                  <a:pt x="5961019" y="2232243"/>
                </a:cubicBezTo>
                <a:cubicBezTo>
                  <a:pt x="5980249" y="2518550"/>
                  <a:pt x="5911643" y="2577045"/>
                  <a:pt x="5961019" y="2701013"/>
                </a:cubicBezTo>
                <a:cubicBezTo>
                  <a:pt x="6010395" y="2824981"/>
                  <a:pt x="5925565" y="2970686"/>
                  <a:pt x="5961019" y="3214429"/>
                </a:cubicBezTo>
                <a:cubicBezTo>
                  <a:pt x="5996473" y="3458172"/>
                  <a:pt x="5903704" y="3635797"/>
                  <a:pt x="5961019" y="3817135"/>
                </a:cubicBezTo>
                <a:cubicBezTo>
                  <a:pt x="6018334" y="3998473"/>
                  <a:pt x="5925852" y="4263942"/>
                  <a:pt x="5961019" y="4464485"/>
                </a:cubicBezTo>
              </a:path>
              <a:path w="5961019" h="5213023" fill="none" stroke="0" extrusionOk="0">
                <a:moveTo>
                  <a:pt x="5212481" y="5213023"/>
                </a:moveTo>
                <a:cubicBezTo>
                  <a:pt x="5219538" y="5081524"/>
                  <a:pt x="5266901" y="5000161"/>
                  <a:pt x="5287335" y="4913608"/>
                </a:cubicBezTo>
                <a:cubicBezTo>
                  <a:pt x="5307769" y="4827055"/>
                  <a:pt x="5336000" y="4758693"/>
                  <a:pt x="5362189" y="4614193"/>
                </a:cubicBezTo>
                <a:cubicBezTo>
                  <a:pt x="5490970" y="4574079"/>
                  <a:pt x="5559463" y="4583036"/>
                  <a:pt x="5643639" y="4543830"/>
                </a:cubicBezTo>
                <a:cubicBezTo>
                  <a:pt x="5727815" y="4504624"/>
                  <a:pt x="5886779" y="4504706"/>
                  <a:pt x="5961019" y="4464485"/>
                </a:cubicBezTo>
                <a:cubicBezTo>
                  <a:pt x="5858915" y="4583320"/>
                  <a:pt x="5762753" y="4657011"/>
                  <a:pt x="5609206" y="4816298"/>
                </a:cubicBezTo>
                <a:cubicBezTo>
                  <a:pt x="5455659" y="4975585"/>
                  <a:pt x="5335625" y="5081961"/>
                  <a:pt x="5212481" y="5213023"/>
                </a:cubicBezTo>
                <a:cubicBezTo>
                  <a:pt x="4942503" y="5233281"/>
                  <a:pt x="4762647" y="5167479"/>
                  <a:pt x="4633316" y="5213023"/>
                </a:cubicBezTo>
                <a:cubicBezTo>
                  <a:pt x="4503985" y="5258567"/>
                  <a:pt x="4276851" y="5148859"/>
                  <a:pt x="4002027" y="5213023"/>
                </a:cubicBezTo>
                <a:cubicBezTo>
                  <a:pt x="3727203" y="5277187"/>
                  <a:pt x="3782597" y="5203549"/>
                  <a:pt x="3579237" y="5213023"/>
                </a:cubicBezTo>
                <a:cubicBezTo>
                  <a:pt x="3375877" y="5222497"/>
                  <a:pt x="3200229" y="5212897"/>
                  <a:pt x="3000072" y="5213023"/>
                </a:cubicBezTo>
                <a:cubicBezTo>
                  <a:pt x="2799916" y="5213149"/>
                  <a:pt x="2585329" y="5169875"/>
                  <a:pt x="2368783" y="5213023"/>
                </a:cubicBezTo>
                <a:cubicBezTo>
                  <a:pt x="2152237" y="5256171"/>
                  <a:pt x="2024734" y="5159153"/>
                  <a:pt x="1893868" y="5213023"/>
                </a:cubicBezTo>
                <a:cubicBezTo>
                  <a:pt x="1763003" y="5266893"/>
                  <a:pt x="1533870" y="5166729"/>
                  <a:pt x="1418953" y="5213023"/>
                </a:cubicBezTo>
                <a:cubicBezTo>
                  <a:pt x="1304037" y="5259317"/>
                  <a:pt x="1067233" y="5158112"/>
                  <a:pt x="944038" y="5213023"/>
                </a:cubicBezTo>
                <a:cubicBezTo>
                  <a:pt x="820843" y="5267934"/>
                  <a:pt x="202004" y="5127977"/>
                  <a:pt x="0" y="5213023"/>
                </a:cubicBezTo>
                <a:cubicBezTo>
                  <a:pt x="-13154" y="5083384"/>
                  <a:pt x="32872" y="4904459"/>
                  <a:pt x="0" y="4738059"/>
                </a:cubicBezTo>
                <a:cubicBezTo>
                  <a:pt x="-32872" y="4571659"/>
                  <a:pt x="38579" y="4489897"/>
                  <a:pt x="0" y="4315225"/>
                </a:cubicBezTo>
                <a:cubicBezTo>
                  <a:pt x="-38579" y="4140553"/>
                  <a:pt x="17706" y="3795340"/>
                  <a:pt x="0" y="3631739"/>
                </a:cubicBezTo>
                <a:cubicBezTo>
                  <a:pt x="-17706" y="3468138"/>
                  <a:pt x="19382" y="3113385"/>
                  <a:pt x="0" y="2948254"/>
                </a:cubicBezTo>
                <a:cubicBezTo>
                  <a:pt x="-19382" y="2783123"/>
                  <a:pt x="32449" y="2613498"/>
                  <a:pt x="0" y="2473290"/>
                </a:cubicBezTo>
                <a:cubicBezTo>
                  <a:pt x="-32449" y="2333082"/>
                  <a:pt x="40134" y="2153961"/>
                  <a:pt x="0" y="1841935"/>
                </a:cubicBezTo>
                <a:cubicBezTo>
                  <a:pt x="-40134" y="1529909"/>
                  <a:pt x="32696" y="1598706"/>
                  <a:pt x="0" y="1366970"/>
                </a:cubicBezTo>
                <a:cubicBezTo>
                  <a:pt x="-32696" y="1135234"/>
                  <a:pt x="55701" y="945739"/>
                  <a:pt x="0" y="839876"/>
                </a:cubicBezTo>
                <a:cubicBezTo>
                  <a:pt x="-55701" y="734013"/>
                  <a:pt x="26271" y="299179"/>
                  <a:pt x="0" y="0"/>
                </a:cubicBezTo>
                <a:cubicBezTo>
                  <a:pt x="116443" y="-2310"/>
                  <a:pt x="228434" y="20074"/>
                  <a:pt x="417271" y="0"/>
                </a:cubicBezTo>
                <a:cubicBezTo>
                  <a:pt x="606108" y="-20074"/>
                  <a:pt x="717788" y="44272"/>
                  <a:pt x="834543" y="0"/>
                </a:cubicBezTo>
                <a:cubicBezTo>
                  <a:pt x="951298" y="-44272"/>
                  <a:pt x="1247054" y="64485"/>
                  <a:pt x="1490255" y="0"/>
                </a:cubicBezTo>
                <a:cubicBezTo>
                  <a:pt x="1733456" y="-64485"/>
                  <a:pt x="1823541" y="32963"/>
                  <a:pt x="2026746" y="0"/>
                </a:cubicBezTo>
                <a:cubicBezTo>
                  <a:pt x="2229951" y="-32963"/>
                  <a:pt x="2519964" y="72281"/>
                  <a:pt x="2682459" y="0"/>
                </a:cubicBezTo>
                <a:cubicBezTo>
                  <a:pt x="2844954" y="-72281"/>
                  <a:pt x="2986390" y="21806"/>
                  <a:pt x="3278560" y="0"/>
                </a:cubicBezTo>
                <a:cubicBezTo>
                  <a:pt x="3570730" y="-21806"/>
                  <a:pt x="3628436" y="69763"/>
                  <a:pt x="3874662" y="0"/>
                </a:cubicBezTo>
                <a:cubicBezTo>
                  <a:pt x="4120888" y="-69763"/>
                  <a:pt x="4349137" y="37788"/>
                  <a:pt x="4470764" y="0"/>
                </a:cubicBezTo>
                <a:cubicBezTo>
                  <a:pt x="4592391" y="-37788"/>
                  <a:pt x="4800457" y="12762"/>
                  <a:pt x="4888036" y="0"/>
                </a:cubicBezTo>
                <a:cubicBezTo>
                  <a:pt x="4975615" y="-12762"/>
                  <a:pt x="5129095" y="55834"/>
                  <a:pt x="5364917" y="0"/>
                </a:cubicBezTo>
                <a:cubicBezTo>
                  <a:pt x="5600739" y="-55834"/>
                  <a:pt x="5841171" y="21528"/>
                  <a:pt x="5961019" y="0"/>
                </a:cubicBezTo>
                <a:cubicBezTo>
                  <a:pt x="6001556" y="182243"/>
                  <a:pt x="5929864" y="299887"/>
                  <a:pt x="5961019" y="424126"/>
                </a:cubicBezTo>
                <a:cubicBezTo>
                  <a:pt x="5992174" y="548365"/>
                  <a:pt x="5960832" y="689077"/>
                  <a:pt x="5961019" y="892897"/>
                </a:cubicBezTo>
                <a:cubicBezTo>
                  <a:pt x="5961206" y="1096717"/>
                  <a:pt x="5948760" y="1407451"/>
                  <a:pt x="5961019" y="1540247"/>
                </a:cubicBezTo>
                <a:cubicBezTo>
                  <a:pt x="5973278" y="1673043"/>
                  <a:pt x="5959756" y="2043165"/>
                  <a:pt x="5961019" y="2187598"/>
                </a:cubicBezTo>
                <a:cubicBezTo>
                  <a:pt x="5962282" y="2332031"/>
                  <a:pt x="5958823" y="2518607"/>
                  <a:pt x="5961019" y="2701013"/>
                </a:cubicBezTo>
                <a:cubicBezTo>
                  <a:pt x="5963215" y="2883419"/>
                  <a:pt x="5956975" y="2979564"/>
                  <a:pt x="5961019" y="3169784"/>
                </a:cubicBezTo>
                <a:cubicBezTo>
                  <a:pt x="5965063" y="3360004"/>
                  <a:pt x="5941166" y="3456453"/>
                  <a:pt x="5961019" y="3593910"/>
                </a:cubicBezTo>
                <a:cubicBezTo>
                  <a:pt x="5980872" y="3731367"/>
                  <a:pt x="5942673" y="4204753"/>
                  <a:pt x="5961019" y="4464485"/>
                </a:cubicBezTo>
              </a:path>
            </a:pathLst>
          </a:custGeom>
          <a:blipFill>
            <a:blip r:embed="rId4"/>
            <a:tile tx="0" ty="0" sx="100000" sy="100000" flip="none" algn="tl"/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84191216">
                  <a:prstGeom prst="foldedCorner">
                    <a:avLst>
                      <a:gd name="adj" fmla="val 1435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latin typeface="Candara Light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r-HR" sz="2400" b="1" dirty="0" smtClean="0">
                <a:solidFill>
                  <a:schemeClr val="tx1"/>
                </a:solidFill>
                <a:effectLst/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 </a:t>
            </a:r>
            <a:r>
              <a:rPr lang="hr-HR" sz="2400" b="1" dirty="0">
                <a:solidFill>
                  <a:schemeClr val="tx1"/>
                </a:solidFill>
                <a:effectLst/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sastavak/esej: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400" b="1" dirty="0">
                <a:solidFill>
                  <a:schemeClr val="tx1"/>
                </a:solidFill>
                <a:effectLst/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Bio/bila sam britanski pilot u ratu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400" b="1" dirty="0">
                <a:solidFill>
                  <a:schemeClr val="tx1"/>
                </a:solidFill>
                <a:effectLst/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Bio/bila sam njemački vojnik u napadu na SSSR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400" b="1" dirty="0">
                <a:solidFill>
                  <a:schemeClr val="tx1"/>
                </a:solidFill>
                <a:effectLst/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Bio/bila sam sovjetski vojnik u bitci za Staljingrad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400" b="1" dirty="0">
                <a:solidFill>
                  <a:schemeClr val="tx1"/>
                </a:solidFill>
                <a:effectLst/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Bio/bila sam jugoslavenski partizan u borbi protiv Nijemaca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400" b="1" dirty="0">
                <a:solidFill>
                  <a:schemeClr val="tx1"/>
                </a:solidFill>
                <a:effectLst/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Bio/bila sam progonjeni Židov i preživio sam Holokaust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400" b="1" dirty="0">
                <a:solidFill>
                  <a:schemeClr val="tx1"/>
                </a:solidFill>
                <a:effectLst/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Bio/bila sam znanstvenik i radio sam na atomskoj bombi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1544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78811D62-453E-4082-A8A3-83D54FEDE334}"/>
              </a:ext>
            </a:extLst>
          </p:cNvPr>
          <p:cNvCxnSpPr/>
          <p:nvPr/>
        </p:nvCxnSpPr>
        <p:spPr>
          <a:xfrm>
            <a:off x="3020960" y="1778031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xmlns="" id="{80223BA5-44A1-4AAE-B7BA-41C39316319A}"/>
              </a:ext>
            </a:extLst>
          </p:cNvPr>
          <p:cNvSpPr txBox="1"/>
          <p:nvPr/>
        </p:nvSpPr>
        <p:spPr>
          <a:xfrm>
            <a:off x="2302335" y="1349745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2047221" y="2377871"/>
            <a:ext cx="1924241" cy="1938992"/>
          </a:xfrm>
          <a:custGeom>
            <a:avLst/>
            <a:gdLst>
              <a:gd name="connsiteX0" fmla="*/ 0 w 1924241"/>
              <a:gd name="connsiteY0" fmla="*/ 0 h 1938992"/>
              <a:gd name="connsiteX1" fmla="*/ 1924241 w 1924241"/>
              <a:gd name="connsiteY1" fmla="*/ 0 h 1938992"/>
              <a:gd name="connsiteX2" fmla="*/ 1924241 w 1924241"/>
              <a:gd name="connsiteY2" fmla="*/ 1938992 h 1938992"/>
              <a:gd name="connsiteX3" fmla="*/ 0 w 1924241"/>
              <a:gd name="connsiteY3" fmla="*/ 1938992 h 1938992"/>
              <a:gd name="connsiteX4" fmla="*/ 0 w 1924241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241" h="1938992" fill="none" extrusionOk="0">
                <a:moveTo>
                  <a:pt x="0" y="0"/>
                </a:moveTo>
                <a:cubicBezTo>
                  <a:pt x="254883" y="-33931"/>
                  <a:pt x="1440379" y="68331"/>
                  <a:pt x="1924241" y="0"/>
                </a:cubicBezTo>
                <a:cubicBezTo>
                  <a:pt x="2033605" y="605629"/>
                  <a:pt x="1766193" y="1465612"/>
                  <a:pt x="1924241" y="1938992"/>
                </a:cubicBezTo>
                <a:cubicBezTo>
                  <a:pt x="1552952" y="1818171"/>
                  <a:pt x="915135" y="1828480"/>
                  <a:pt x="0" y="1938992"/>
                </a:cubicBezTo>
                <a:cubicBezTo>
                  <a:pt x="60408" y="1342944"/>
                  <a:pt x="73863" y="434669"/>
                  <a:pt x="0" y="0"/>
                </a:cubicBezTo>
                <a:close/>
              </a:path>
              <a:path w="1924241" h="1938992" stroke="0" extrusionOk="0">
                <a:moveTo>
                  <a:pt x="0" y="0"/>
                </a:moveTo>
                <a:cubicBezTo>
                  <a:pt x="434375" y="118952"/>
                  <a:pt x="1624206" y="94195"/>
                  <a:pt x="1924241" y="0"/>
                </a:cubicBezTo>
                <a:cubicBezTo>
                  <a:pt x="1877392" y="469336"/>
                  <a:pt x="1821351" y="1585747"/>
                  <a:pt x="1924241" y="1938992"/>
                </a:cubicBezTo>
                <a:cubicBezTo>
                  <a:pt x="1265609" y="1855518"/>
                  <a:pt x="555233" y="1832865"/>
                  <a:pt x="0" y="1938992"/>
                </a:cubicBezTo>
                <a:cubicBezTo>
                  <a:pt x="92963" y="1249606"/>
                  <a:pt x="-19372" y="65961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 err="1"/>
              <a:t>Minhenski</a:t>
            </a:r>
            <a:r>
              <a:rPr lang="hr-HR" sz="2400" dirty="0"/>
              <a:t> sporazum – Njemačka pripojila Sudete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D7755A8-5D40-4ED3-8CC0-4EEF4C52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0584" y="2538733"/>
            <a:ext cx="5699097" cy="419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0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3621455" y="2377871"/>
            <a:ext cx="1924241" cy="2308324"/>
          </a:xfrm>
          <a:custGeom>
            <a:avLst/>
            <a:gdLst>
              <a:gd name="connsiteX0" fmla="*/ 0 w 1924241"/>
              <a:gd name="connsiteY0" fmla="*/ 0 h 2308324"/>
              <a:gd name="connsiteX1" fmla="*/ 1924241 w 1924241"/>
              <a:gd name="connsiteY1" fmla="*/ 0 h 2308324"/>
              <a:gd name="connsiteX2" fmla="*/ 1924241 w 1924241"/>
              <a:gd name="connsiteY2" fmla="*/ 2308324 h 2308324"/>
              <a:gd name="connsiteX3" fmla="*/ 0 w 1924241"/>
              <a:gd name="connsiteY3" fmla="*/ 2308324 h 2308324"/>
              <a:gd name="connsiteX4" fmla="*/ 0 w 1924241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241" h="2308324" fill="none" extrusionOk="0">
                <a:moveTo>
                  <a:pt x="0" y="0"/>
                </a:moveTo>
                <a:cubicBezTo>
                  <a:pt x="254883" y="-33931"/>
                  <a:pt x="1440379" y="68331"/>
                  <a:pt x="1924241" y="0"/>
                </a:cubicBezTo>
                <a:cubicBezTo>
                  <a:pt x="2033605" y="236470"/>
                  <a:pt x="1766193" y="1428785"/>
                  <a:pt x="1924241" y="2308324"/>
                </a:cubicBezTo>
                <a:cubicBezTo>
                  <a:pt x="1552952" y="2187503"/>
                  <a:pt x="915135" y="2197812"/>
                  <a:pt x="0" y="2308324"/>
                </a:cubicBezTo>
                <a:cubicBezTo>
                  <a:pt x="60408" y="2044628"/>
                  <a:pt x="73863" y="1025401"/>
                  <a:pt x="0" y="0"/>
                </a:cubicBezTo>
                <a:close/>
              </a:path>
              <a:path w="1924241" h="2308324" stroke="0" extrusionOk="0">
                <a:moveTo>
                  <a:pt x="0" y="0"/>
                </a:moveTo>
                <a:cubicBezTo>
                  <a:pt x="434375" y="118952"/>
                  <a:pt x="1624206" y="94195"/>
                  <a:pt x="1924241" y="0"/>
                </a:cubicBezTo>
                <a:cubicBezTo>
                  <a:pt x="1877392" y="1060428"/>
                  <a:pt x="1821351" y="1253647"/>
                  <a:pt x="1924241" y="2308324"/>
                </a:cubicBezTo>
                <a:cubicBezTo>
                  <a:pt x="1265609" y="2224850"/>
                  <a:pt x="555233" y="2202197"/>
                  <a:pt x="0" y="2308324"/>
                </a:cubicBezTo>
                <a:cubicBezTo>
                  <a:pt x="92963" y="1692775"/>
                  <a:pt x="-19372" y="25288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kolovoz – Njemačka i SSSR potpisale sporazum o nenapadanju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8A712D4-BA99-43EF-9042-93DA5902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9375" y="2615167"/>
            <a:ext cx="4490152" cy="3951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18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3212757" y="2426468"/>
            <a:ext cx="2741637" cy="830997"/>
          </a:xfrm>
          <a:custGeom>
            <a:avLst/>
            <a:gdLst>
              <a:gd name="connsiteX0" fmla="*/ 0 w 2741637"/>
              <a:gd name="connsiteY0" fmla="*/ 0 h 830997"/>
              <a:gd name="connsiteX1" fmla="*/ 2741637 w 2741637"/>
              <a:gd name="connsiteY1" fmla="*/ 0 h 830997"/>
              <a:gd name="connsiteX2" fmla="*/ 2741637 w 2741637"/>
              <a:gd name="connsiteY2" fmla="*/ 830997 h 830997"/>
              <a:gd name="connsiteX3" fmla="*/ 0 w 2741637"/>
              <a:gd name="connsiteY3" fmla="*/ 830997 h 830997"/>
              <a:gd name="connsiteX4" fmla="*/ 0 w 2741637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1637" h="830997" fill="none" extrusionOk="0">
                <a:moveTo>
                  <a:pt x="0" y="0"/>
                </a:moveTo>
                <a:cubicBezTo>
                  <a:pt x="832951" y="-33931"/>
                  <a:pt x="1571733" y="68331"/>
                  <a:pt x="2741637" y="0"/>
                </a:cubicBezTo>
                <a:cubicBezTo>
                  <a:pt x="2742025" y="159294"/>
                  <a:pt x="2693161" y="688084"/>
                  <a:pt x="2741637" y="830997"/>
                </a:cubicBezTo>
                <a:cubicBezTo>
                  <a:pt x="2384222" y="710176"/>
                  <a:pt x="282097" y="720485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2741637" h="830997" stroke="0" extrusionOk="0">
                <a:moveTo>
                  <a:pt x="0" y="0"/>
                </a:moveTo>
                <a:cubicBezTo>
                  <a:pt x="1200838" y="118952"/>
                  <a:pt x="1926867" y="94195"/>
                  <a:pt x="2741637" y="0"/>
                </a:cubicBezTo>
                <a:cubicBezTo>
                  <a:pt x="2792363" y="355651"/>
                  <a:pt x="2782421" y="583149"/>
                  <a:pt x="2741637" y="830997"/>
                </a:cubicBezTo>
                <a:cubicBezTo>
                  <a:pt x="1935243" y="747523"/>
                  <a:pt x="915068" y="724870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1. rujna – Njemačka napala Poljsku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1A599196-CED0-46DE-B693-6D3AFBE28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6438" y="3429000"/>
            <a:ext cx="7768505" cy="3380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00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3621455" y="2377871"/>
            <a:ext cx="1924241" cy="1200329"/>
          </a:xfrm>
          <a:custGeom>
            <a:avLst/>
            <a:gdLst>
              <a:gd name="connsiteX0" fmla="*/ 0 w 1924241"/>
              <a:gd name="connsiteY0" fmla="*/ 0 h 1200329"/>
              <a:gd name="connsiteX1" fmla="*/ 1924241 w 1924241"/>
              <a:gd name="connsiteY1" fmla="*/ 0 h 1200329"/>
              <a:gd name="connsiteX2" fmla="*/ 1924241 w 1924241"/>
              <a:gd name="connsiteY2" fmla="*/ 1200329 h 1200329"/>
              <a:gd name="connsiteX3" fmla="*/ 0 w 1924241"/>
              <a:gd name="connsiteY3" fmla="*/ 1200329 h 1200329"/>
              <a:gd name="connsiteX4" fmla="*/ 0 w 1924241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241" h="1200329" fill="none" extrusionOk="0">
                <a:moveTo>
                  <a:pt x="0" y="0"/>
                </a:moveTo>
                <a:cubicBezTo>
                  <a:pt x="254883" y="-33931"/>
                  <a:pt x="1440379" y="68331"/>
                  <a:pt x="1924241" y="0"/>
                </a:cubicBezTo>
                <a:cubicBezTo>
                  <a:pt x="1924629" y="160593"/>
                  <a:pt x="2025344" y="873550"/>
                  <a:pt x="1924241" y="1200329"/>
                </a:cubicBezTo>
                <a:cubicBezTo>
                  <a:pt x="1552952" y="1079508"/>
                  <a:pt x="915135" y="108981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924241" h="1200329" stroke="0" extrusionOk="0">
                <a:moveTo>
                  <a:pt x="0" y="0"/>
                </a:moveTo>
                <a:cubicBezTo>
                  <a:pt x="434375" y="118952"/>
                  <a:pt x="1624206" y="94195"/>
                  <a:pt x="1924241" y="0"/>
                </a:cubicBezTo>
                <a:cubicBezTo>
                  <a:pt x="1974967" y="209113"/>
                  <a:pt x="1915165" y="991652"/>
                  <a:pt x="1924241" y="1200329"/>
                </a:cubicBezTo>
                <a:cubicBezTo>
                  <a:pt x="1265609" y="1116855"/>
                  <a:pt x="555233" y="109420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17. rujna – napad SSSR-a na Poljsku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4938E7AF-5B9E-42EC-9887-2ADB4CFB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2326" y="2494118"/>
            <a:ext cx="3913463" cy="43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02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015517" y="181140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89171669-E1F2-4EFA-8A26-4BD06B71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05" y="2992841"/>
            <a:ext cx="4972979" cy="3431889"/>
          </a:xfrm>
          <a:prstGeom prst="rect">
            <a:avLst/>
          </a:prstGeom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4795171" y="2372331"/>
            <a:ext cx="3575829" cy="1938992"/>
          </a:xfrm>
          <a:custGeom>
            <a:avLst/>
            <a:gdLst>
              <a:gd name="connsiteX0" fmla="*/ 0 w 3575829"/>
              <a:gd name="connsiteY0" fmla="*/ 0 h 1938992"/>
              <a:gd name="connsiteX1" fmla="*/ 3575829 w 3575829"/>
              <a:gd name="connsiteY1" fmla="*/ 0 h 1938992"/>
              <a:gd name="connsiteX2" fmla="*/ 3575829 w 3575829"/>
              <a:gd name="connsiteY2" fmla="*/ 1938992 h 1938992"/>
              <a:gd name="connsiteX3" fmla="*/ 0 w 3575829"/>
              <a:gd name="connsiteY3" fmla="*/ 1938992 h 1938992"/>
              <a:gd name="connsiteX4" fmla="*/ 0 w 357582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829" h="1938992" fill="none" extrusionOk="0">
                <a:moveTo>
                  <a:pt x="0" y="0"/>
                </a:moveTo>
                <a:cubicBezTo>
                  <a:pt x="1161542" y="-33931"/>
                  <a:pt x="3145967" y="68331"/>
                  <a:pt x="3575829" y="0"/>
                </a:cubicBezTo>
                <a:cubicBezTo>
                  <a:pt x="3685193" y="605629"/>
                  <a:pt x="3417781" y="1465612"/>
                  <a:pt x="3575829" y="1938992"/>
                </a:cubicBezTo>
                <a:cubicBezTo>
                  <a:pt x="2895895" y="1818171"/>
                  <a:pt x="824621" y="1828480"/>
                  <a:pt x="0" y="1938992"/>
                </a:cubicBezTo>
                <a:cubicBezTo>
                  <a:pt x="60408" y="1342944"/>
                  <a:pt x="73863" y="434669"/>
                  <a:pt x="0" y="0"/>
                </a:cubicBezTo>
                <a:close/>
              </a:path>
              <a:path w="3575829" h="1938992" stroke="0" extrusionOk="0">
                <a:moveTo>
                  <a:pt x="0" y="0"/>
                </a:moveTo>
                <a:cubicBezTo>
                  <a:pt x="772767" y="118952"/>
                  <a:pt x="2856502" y="94195"/>
                  <a:pt x="3575829" y="0"/>
                </a:cubicBezTo>
                <a:cubicBezTo>
                  <a:pt x="3528980" y="469336"/>
                  <a:pt x="3472939" y="1585747"/>
                  <a:pt x="3575829" y="1938992"/>
                </a:cubicBezTo>
                <a:cubicBezTo>
                  <a:pt x="2618973" y="1855518"/>
                  <a:pt x="1470786" y="1832865"/>
                  <a:pt x="0" y="1938992"/>
                </a:cubicBezTo>
                <a:cubicBezTo>
                  <a:pt x="92963" y="1249606"/>
                  <a:pt x="-19372" y="65961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ožujak </a:t>
            </a:r>
            <a:r>
              <a:rPr lang="hr-HR" sz="2400" dirty="0" smtClean="0"/>
              <a:t>– Finska </a:t>
            </a:r>
            <a:r>
              <a:rPr lang="hr-HR" sz="2400" dirty="0"/>
              <a:t>ustupila dijelove teritorija SSSR-u</a:t>
            </a:r>
          </a:p>
          <a:p>
            <a:pPr marL="342900" indent="-342900" algn="ctr">
              <a:buFontTx/>
              <a:buChar char="-"/>
            </a:pPr>
            <a:r>
              <a:rPr lang="hr-HR" sz="2400" dirty="0"/>
              <a:t>travanj </a:t>
            </a:r>
            <a:r>
              <a:rPr lang="hr-HR" sz="2400" dirty="0" smtClean="0"/>
              <a:t>– napad </a:t>
            </a:r>
            <a:r>
              <a:rPr lang="hr-HR" sz="2400" dirty="0"/>
              <a:t>Njemačke na Dansku i Norvešku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322042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1940.</a:t>
            </a:r>
          </a:p>
        </p:txBody>
      </p:sp>
    </p:spTree>
    <p:extLst>
      <p:ext uri="{BB962C8B-B14F-4D97-AF65-F5344CB8AC3E}">
        <p14:creationId xmlns:p14="http://schemas.microsoft.com/office/powerpoint/2010/main" xmlns="" val="85159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23158" y="1977618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865051" y="182678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58044" y="137124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1936.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13961" y="181140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4585727" y="1755702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3876569" y="134974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889665" y="1370448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1945.</a:t>
            </a:r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F3531AF6-3DD9-49DF-9779-50D61439CCA2}"/>
              </a:ext>
            </a:extLst>
          </p:cNvPr>
          <p:cNvCxnSpPr/>
          <p:nvPr/>
        </p:nvCxnSpPr>
        <p:spPr>
          <a:xfrm>
            <a:off x="6015517" y="181140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89171669-E1F2-4EFA-8A26-4BD06B71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05" y="2992841"/>
            <a:ext cx="4972979" cy="3431889"/>
          </a:xfrm>
          <a:prstGeom prst="rect">
            <a:avLst/>
          </a:prstGeom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4B29F707-FB92-43BB-98D9-78EEC1C13774}"/>
              </a:ext>
            </a:extLst>
          </p:cNvPr>
          <p:cNvSpPr txBox="1"/>
          <p:nvPr/>
        </p:nvSpPr>
        <p:spPr>
          <a:xfrm>
            <a:off x="4813835" y="2377871"/>
            <a:ext cx="2274480" cy="1569660"/>
          </a:xfrm>
          <a:custGeom>
            <a:avLst/>
            <a:gdLst>
              <a:gd name="connsiteX0" fmla="*/ 0 w 2274480"/>
              <a:gd name="connsiteY0" fmla="*/ 0 h 1569660"/>
              <a:gd name="connsiteX1" fmla="*/ 2274480 w 2274480"/>
              <a:gd name="connsiteY1" fmla="*/ 0 h 1569660"/>
              <a:gd name="connsiteX2" fmla="*/ 2274480 w 2274480"/>
              <a:gd name="connsiteY2" fmla="*/ 1569660 h 1569660"/>
              <a:gd name="connsiteX3" fmla="*/ 0 w 2274480"/>
              <a:gd name="connsiteY3" fmla="*/ 1569660 h 1569660"/>
              <a:gd name="connsiteX4" fmla="*/ 0 w 2274480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480" h="1569660" fill="none" extrusionOk="0">
                <a:moveTo>
                  <a:pt x="0" y="0"/>
                </a:moveTo>
                <a:cubicBezTo>
                  <a:pt x="948058" y="-33931"/>
                  <a:pt x="1744189" y="68331"/>
                  <a:pt x="2274480" y="0"/>
                </a:cubicBezTo>
                <a:cubicBezTo>
                  <a:pt x="2222988" y="346841"/>
                  <a:pt x="2224430" y="1354655"/>
                  <a:pt x="2274480" y="1569660"/>
                </a:cubicBezTo>
                <a:cubicBezTo>
                  <a:pt x="1333543" y="1448839"/>
                  <a:pt x="729595" y="1459148"/>
                  <a:pt x="0" y="1569660"/>
                </a:cubicBezTo>
                <a:cubicBezTo>
                  <a:pt x="-120446" y="825948"/>
                  <a:pt x="76168" y="656563"/>
                  <a:pt x="0" y="0"/>
                </a:cubicBezTo>
                <a:close/>
              </a:path>
              <a:path w="2274480" h="1569660" stroke="0" extrusionOk="0">
                <a:moveTo>
                  <a:pt x="0" y="0"/>
                </a:moveTo>
                <a:cubicBezTo>
                  <a:pt x="1029241" y="118952"/>
                  <a:pt x="1563136" y="94195"/>
                  <a:pt x="2274480" y="0"/>
                </a:cubicBezTo>
                <a:cubicBezTo>
                  <a:pt x="2291409" y="284435"/>
                  <a:pt x="2248757" y="883576"/>
                  <a:pt x="2274480" y="1569660"/>
                </a:cubicBezTo>
                <a:cubicBezTo>
                  <a:pt x="1562965" y="1486186"/>
                  <a:pt x="1080495" y="1463533"/>
                  <a:pt x="0" y="1569660"/>
                </a:cubicBezTo>
                <a:cubicBezTo>
                  <a:pt x="63139" y="1397383"/>
                  <a:pt x="-54366" y="32790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svibanj - kapitulacija zemalja Beneluksa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D2FD7FB-D6DE-418A-9207-3E18BC079D03}"/>
              </a:ext>
            </a:extLst>
          </p:cNvPr>
          <p:cNvSpPr txBox="1"/>
          <p:nvPr/>
        </p:nvSpPr>
        <p:spPr>
          <a:xfrm>
            <a:off x="5322042" y="1337534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1940.</a:t>
            </a:r>
          </a:p>
        </p:txBody>
      </p:sp>
    </p:spTree>
    <p:extLst>
      <p:ext uri="{BB962C8B-B14F-4D97-AF65-F5344CB8AC3E}">
        <p14:creationId xmlns:p14="http://schemas.microsoft.com/office/powerpoint/2010/main" xmlns="" val="116598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662</Words>
  <Application>Microsoft Office PowerPoint</Application>
  <PresentationFormat>Custom</PresentationFormat>
  <Paragraphs>178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Elephant</vt:lpstr>
      <vt:lpstr>Calibri</vt:lpstr>
      <vt:lpstr>Times New Roman</vt:lpstr>
      <vt:lpstr>Candara Light</vt:lpstr>
      <vt:lpstr>Calibri Light</vt:lpstr>
      <vt:lpstr>Office Theme</vt:lpstr>
      <vt:lpstr>Tematsko ponavljanje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55</cp:revision>
  <dcterms:created xsi:type="dcterms:W3CDTF">2021-01-04T08:54:24Z</dcterms:created>
  <dcterms:modified xsi:type="dcterms:W3CDTF">2021-07-01T10:37:20Z</dcterms:modified>
</cp:coreProperties>
</file>